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5143500" type="screen16x9"/>
  <p:notesSz cx="6858000" cy="9144000"/>
  <p:embeddedFontLst>
    <p:embeddedFont>
      <p:font typeface="Amatic SC" panose="00000500000000000000" pitchFamily="2" charset="-79"/>
      <p:regular r:id="rId45"/>
      <p:bold r:id="rId46"/>
    </p:embeddedFont>
    <p:embeddedFont>
      <p:font typeface="Anaheim" panose="020B0604020202020204" charset="0"/>
      <p:regular r:id="rId47"/>
      <p:bold r:id="rId48"/>
    </p:embeddedFont>
    <p:embeddedFont>
      <p:font typeface="Baloo 2 ExtraBold" panose="020B0604020202020204" charset="0"/>
      <p:bold r:id="rId49"/>
    </p:embeddedFont>
    <p:embeddedFont>
      <p:font typeface="Bebas Neue" panose="020F0502020204030204" pitchFamily="34" charset="0"/>
      <p:regular r:id="rId50"/>
    </p:embeddedFont>
    <p:embeddedFont>
      <p:font typeface="DM Sans" panose="020F0502020204030204" pitchFamily="2" charset="0"/>
      <p:regular r:id="rId51"/>
      <p:bold r:id="rId52"/>
      <p:italic r:id="rId53"/>
      <p:boldItalic r:id="rId54"/>
    </p:embeddedFont>
    <p:embeddedFont>
      <p:font typeface="DM Sans Light" panose="020B0604020202020204" charset="0"/>
      <p:regular r:id="rId55"/>
      <p:bold r:id="rId56"/>
      <p:italic r:id="rId57"/>
      <p:boldItalic r:id="rId58"/>
    </p:embeddedFont>
    <p:embeddedFont>
      <p:font typeface="DM Sans Medium" panose="020F0502020204030204" pitchFamily="2" charset="0"/>
      <p:regular r:id="rId59"/>
      <p:bold r:id="rId60"/>
      <p:italic r:id="rId61"/>
      <p:boldItalic r:id="rId62"/>
    </p:embeddedFont>
    <p:embeddedFont>
      <p:font typeface="Nunito Light" pitchFamily="2" charset="0"/>
      <p:regular r:id="rId63"/>
    </p:embeddedFont>
    <p:embeddedFont>
      <p:font typeface="Proxima Nova" panose="020B0604020202020204" charset="0"/>
      <p:regular r:id="rId64"/>
      <p:bold r:id="rId65"/>
      <p:italic r:id="rId66"/>
      <p:boldItalic r:id="rId67"/>
    </p:embeddedFont>
    <p:embeddedFont>
      <p:font typeface="Roboto Medium" panose="020F0502020204030204" pitchFamily="2" charset="0"/>
      <p:regular r:id="rId68"/>
      <p:bold r:id="rId69"/>
      <p:italic r:id="rId70"/>
      <p:boldItalic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86D1C8-AAB2-4727-8C96-58E194D4C4E3}">
  <a:tblStyle styleId="{DE86D1C8-AAB2-4727-8C96-58E194D4C4E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413CB61-0AC8-4E15-A6E5-032E2CCABDA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1140" y="2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font" Target="fonts/font27.fntdata"/></Relationships>
</file>

<file path=ppt/media/image1.jp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71a4a866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b820867f15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b820867f1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b820867f1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b820867f1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2b820867f15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2b820867f1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1f0efe863ab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1f0efe863a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f0efe863ab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f0efe863a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1f0efe863ab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1f0efe863a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f0efe863ab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f0efe863ab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f0efe863ab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f0efe863ab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1f0efe863ab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1f0efe863ab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6"/>
        <p:cNvGrpSpPr/>
        <p:nvPr/>
      </p:nvGrpSpPr>
      <p:grpSpPr>
        <a:xfrm>
          <a:off x="0" y="0"/>
          <a:ext cx="0" cy="0"/>
          <a:chOff x="0" y="0"/>
          <a:chExt cx="0" cy="0"/>
        </a:xfrm>
      </p:grpSpPr>
      <p:sp>
        <p:nvSpPr>
          <p:cNvPr id="8197" name="Google Shape;8197;g1f0efe863ab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8" name="Google Shape;8198;g1f0efe863ab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3"/>
        <p:cNvGrpSpPr/>
        <p:nvPr/>
      </p:nvGrpSpPr>
      <p:grpSpPr>
        <a:xfrm>
          <a:off x="0" y="0"/>
          <a:ext cx="0" cy="0"/>
          <a:chOff x="0" y="0"/>
          <a:chExt cx="0" cy="0"/>
        </a:xfrm>
      </p:grpSpPr>
      <p:sp>
        <p:nvSpPr>
          <p:cNvPr id="8624" name="Google Shape;8624;g1f0efe863ab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5" name="Google Shape;8625;g1f0efe863ab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6"/>
        <p:cNvGrpSpPr/>
        <p:nvPr/>
      </p:nvGrpSpPr>
      <p:grpSpPr>
        <a:xfrm>
          <a:off x="0" y="0"/>
          <a:ext cx="0" cy="0"/>
          <a:chOff x="0" y="0"/>
          <a:chExt cx="0" cy="0"/>
        </a:xfrm>
      </p:grpSpPr>
      <p:sp>
        <p:nvSpPr>
          <p:cNvPr id="8787" name="Google Shape;8787;g1f0efe863ab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8" name="Google Shape;8788;g1f0efe863ab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8"/>
        <p:cNvGrpSpPr/>
        <p:nvPr/>
      </p:nvGrpSpPr>
      <p:grpSpPr>
        <a:xfrm>
          <a:off x="0" y="0"/>
          <a:ext cx="0" cy="0"/>
          <a:chOff x="0" y="0"/>
          <a:chExt cx="0" cy="0"/>
        </a:xfrm>
      </p:grpSpPr>
      <p:sp>
        <p:nvSpPr>
          <p:cNvPr id="9189" name="Google Shape;9189;g1f0efe863ab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0" name="Google Shape;9190;g1f0efe863ab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1f0efe863ab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1f0efe863ab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1f0efe863ab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1f0efe863ab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7"/>
        <p:cNvGrpSpPr/>
        <p:nvPr/>
      </p:nvGrpSpPr>
      <p:grpSpPr>
        <a:xfrm>
          <a:off x="0" y="0"/>
          <a:ext cx="0" cy="0"/>
          <a:chOff x="0" y="0"/>
          <a:chExt cx="0" cy="0"/>
        </a:xfrm>
      </p:grpSpPr>
      <p:sp>
        <p:nvSpPr>
          <p:cNvPr id="10168" name="Google Shape;10168;g1f0efe863ab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9" name="Google Shape;10169;g1f0efe863ab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6"/>
        <p:cNvGrpSpPr/>
        <p:nvPr/>
      </p:nvGrpSpPr>
      <p:grpSpPr>
        <a:xfrm>
          <a:off x="0" y="0"/>
          <a:ext cx="0" cy="0"/>
          <a:chOff x="0" y="0"/>
          <a:chExt cx="0" cy="0"/>
        </a:xfrm>
      </p:grpSpPr>
      <p:sp>
        <p:nvSpPr>
          <p:cNvPr id="10527" name="Google Shape;10527;g1f0efe863ab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8" name="Google Shape;10528;g1f0efe863ab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3"/>
        <p:cNvGrpSpPr/>
        <p:nvPr/>
      </p:nvGrpSpPr>
      <p:grpSpPr>
        <a:xfrm>
          <a:off x="0" y="0"/>
          <a:ext cx="0" cy="0"/>
          <a:chOff x="0" y="0"/>
          <a:chExt cx="0" cy="0"/>
        </a:xfrm>
      </p:grpSpPr>
      <p:sp>
        <p:nvSpPr>
          <p:cNvPr id="10944" name="Google Shape;10944;g1f0efe863ab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5" name="Google Shape;10945;g1f0efe863ab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3"/>
        <p:cNvGrpSpPr/>
        <p:nvPr/>
      </p:nvGrpSpPr>
      <p:grpSpPr>
        <a:xfrm>
          <a:off x="0" y="0"/>
          <a:ext cx="0" cy="0"/>
          <a:chOff x="0" y="0"/>
          <a:chExt cx="0" cy="0"/>
        </a:xfrm>
      </p:grpSpPr>
      <p:sp>
        <p:nvSpPr>
          <p:cNvPr id="11284" name="Google Shape;11284;g1f0efe863ab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5" name="Google Shape;11285;g1f0efe863ab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1"/>
        <p:cNvGrpSpPr/>
        <p:nvPr/>
      </p:nvGrpSpPr>
      <p:grpSpPr>
        <a:xfrm>
          <a:off x="0" y="0"/>
          <a:ext cx="0" cy="0"/>
          <a:chOff x="0" y="0"/>
          <a:chExt cx="0" cy="0"/>
        </a:xfrm>
      </p:grpSpPr>
      <p:sp>
        <p:nvSpPr>
          <p:cNvPr id="11472" name="Google Shape;11472;g1f0efe863ab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3" name="Google Shape;11473;g1f0efe863ab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1f0efe863ab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1f0efe863ab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11"/>
          <p:cNvSpPr txBox="1">
            <a:spLocks noGrp="1"/>
          </p:cNvSpPr>
          <p:nvPr>
            <p:ph type="title" hasCustomPrompt="1"/>
          </p:nvPr>
        </p:nvSpPr>
        <p:spPr>
          <a:xfrm>
            <a:off x="5302675" y="2703800"/>
            <a:ext cx="3128100" cy="10782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3" name="Google Shape;343;p15"/>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5"/>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15"/>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15"/>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7" name="Google Shape;347;p15"/>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15"/>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5"/>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0" name="Google Shape;350;p15"/>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1" name="Google Shape;351;p15"/>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2" name="Google Shape;352;p15"/>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3" name="Google Shape;353;p15"/>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4" name="Google Shape;354;p15"/>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5"/>
            <p:cNvSpPr/>
            <p:nvPr/>
          </p:nvSpPr>
          <p:spPr>
            <a:xfrm rot="7161465" flipH="1">
              <a:off x="7349081" y="3959289"/>
              <a:ext cx="2935948" cy="240779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83"/>
        <p:cNvGrpSpPr/>
        <p:nvPr/>
      </p:nvGrpSpPr>
      <p:grpSpPr>
        <a:xfrm>
          <a:off x="0" y="0"/>
          <a:ext cx="0" cy="0"/>
          <a:chOff x="0" y="0"/>
          <a:chExt cx="0" cy="0"/>
        </a:xfrm>
      </p:grpSpPr>
      <p:sp>
        <p:nvSpPr>
          <p:cNvPr id="384" name="Google Shape;384;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5" name="Google Shape;385;p16"/>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Arial"/>
              <a:buChar char="●"/>
              <a:defRPr sz="1400"/>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393"/>
        <p:cNvGrpSpPr/>
        <p:nvPr/>
      </p:nvGrpSpPr>
      <p:grpSpPr>
        <a:xfrm>
          <a:off x="0" y="0"/>
          <a:ext cx="0" cy="0"/>
          <a:chOff x="0" y="0"/>
          <a:chExt cx="0" cy="0"/>
        </a:xfrm>
      </p:grpSpPr>
      <p:sp>
        <p:nvSpPr>
          <p:cNvPr id="394" name="Google Shape;394;p1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5" name="Google Shape;395;p17"/>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29"/>
        <p:cNvGrpSpPr/>
        <p:nvPr/>
      </p:nvGrpSpPr>
      <p:grpSpPr>
        <a:xfrm>
          <a:off x="0" y="0"/>
          <a:ext cx="0" cy="0"/>
          <a:chOff x="0" y="0"/>
          <a:chExt cx="0" cy="0"/>
        </a:xfrm>
      </p:grpSpPr>
      <p:sp>
        <p:nvSpPr>
          <p:cNvPr id="430" name="Google Shape;430;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rot="6417430" flipH="1">
              <a:off x="7465596" y="3990147"/>
              <a:ext cx="2966740" cy="2433045"/>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58"/>
        <p:cNvGrpSpPr/>
        <p:nvPr/>
      </p:nvGrpSpPr>
      <p:grpSpPr>
        <a:xfrm>
          <a:off x="0" y="0"/>
          <a:ext cx="0" cy="0"/>
          <a:chOff x="0" y="0"/>
          <a:chExt cx="0" cy="0"/>
        </a:xfrm>
      </p:grpSpPr>
      <p:sp>
        <p:nvSpPr>
          <p:cNvPr id="459" name="Google Shape;459;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rot="6952720" flipH="1">
              <a:off x="7556640" y="3956446"/>
              <a:ext cx="2602540" cy="213436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avLst/>
                <a:gdLst/>
                <a:ahLst/>
                <a:cxnLst/>
                <a:rect l="l" t="t" r="r" b="b"/>
                <a:pathLst>
                  <a:path w="786" h="958" extrusionOk="0">
                    <a:moveTo>
                      <a:pt x="637" y="958"/>
                    </a:moveTo>
                    <a:lnTo>
                      <a:pt x="0" y="847"/>
                    </a:lnTo>
                    <a:lnTo>
                      <a:pt x="149" y="0"/>
                    </a:lnTo>
                    <a:lnTo>
                      <a:pt x="786" y="112"/>
                    </a:lnTo>
                    <a:lnTo>
                      <a:pt x="637" y="9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6" name="Google Shape;506;p21"/>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7" name="Google Shape;507;p2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rot="7341459" flipH="1">
              <a:off x="-1767562" y="4061175"/>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solidFill>
                  <a:srgbClr val="201338"/>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rot="1287706" flipH="1">
              <a:off x="7067490" y="-1325546"/>
              <a:ext cx="3339997" cy="2739156"/>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avLst/>
                <a:gdLst/>
                <a:ahLst/>
                <a:cxnLst/>
                <a:rect l="l" t="t" r="r" b="b"/>
                <a:pathLst>
                  <a:path w="1325" h="81" extrusionOk="0">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avLst/>
                <a:gdLst/>
                <a:ahLst/>
                <a:cxnLst/>
                <a:rect l="l" t="t" r="r" b="b"/>
                <a:pathLst>
                  <a:path w="1046" h="569" extrusionOk="0">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5"/>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5"/>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5"/>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86" name="Google Shape;86;p5"/>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6"/>
            <p:cNvSpPr/>
            <p:nvPr/>
          </p:nvSpPr>
          <p:spPr>
            <a:xfrm rot="-9880295" flipH="1">
              <a:off x="-863626" y="4019806"/>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8"/>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9"/>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9"/>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9"/>
            <p:cNvSpPr/>
            <p:nvPr/>
          </p:nvSpPr>
          <p:spPr>
            <a:xfrm rot="-3988337" flipH="1">
              <a:off x="-833999" y="-1017772"/>
              <a:ext cx="2249730" cy="184502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a:spLocks noGrp="1"/>
          </p:cNvSpPr>
          <p:nvPr>
            <p:ph type="pic" idx="2"/>
          </p:nvPr>
        </p:nvSpPr>
        <p:spPr>
          <a:xfrm>
            <a:off x="1" y="-13725"/>
            <a:ext cx="9144000" cy="5157300"/>
          </a:xfrm>
          <a:prstGeom prst="rect">
            <a:avLst/>
          </a:prstGeom>
          <a:noFill/>
          <a:ln>
            <a:noFill/>
          </a:ln>
        </p:spPr>
      </p:sp>
      <p:sp>
        <p:nvSpPr>
          <p:cNvPr id="229" name="Google Shape;229;p10"/>
          <p:cNvSpPr txBox="1">
            <a:spLocks noGrp="1"/>
          </p:cNvSpPr>
          <p:nvPr>
            <p:ph type="title"/>
          </p:nvPr>
        </p:nvSpPr>
        <p:spPr>
          <a:xfrm>
            <a:off x="997050" y="4090650"/>
            <a:ext cx="7149900" cy="57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docs.google.com/spreadsheets/d/1pvMpyR6z5KcWv8CJ8tz7jY3zpxna8aNmGUyTx3RR8r8/copy#gid=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2.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3.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28.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26.xml"/><Relationship Id="rId5" Type="http://schemas.openxmlformats.org/officeDocument/2006/relationships/hyperlink" Target="http://bit.ly/33VAFh3" TargetMode="External"/><Relationship Id="rId15" Type="http://schemas.openxmlformats.org/officeDocument/2006/relationships/slide" Target="slide34.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Baloo+2"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4" Type="http://schemas.openxmlformats.org/officeDocument/2006/relationships/hyperlink" Target="https://fonts.google.com/specimen/DM+Sans"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27"/>
          <p:cNvSpPr/>
          <p:nvPr/>
        </p:nvSpPr>
        <p:spPr>
          <a:xfrm>
            <a:off x="7330025" y="459500"/>
            <a:ext cx="1262100" cy="3504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66" name="Google Shape;666;p27"/>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a:t>Statistics and Data Analysis</a:t>
            </a:r>
            <a:r>
              <a:rPr lang="en" sz="4600"/>
              <a:t> </a:t>
            </a:r>
            <a:endParaRPr sz="4400"/>
          </a:p>
        </p:txBody>
      </p:sp>
      <p:sp>
        <p:nvSpPr>
          <p:cNvPr id="667" name="Google Shape;667;p27"/>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where your presentation begins</a:t>
            </a:r>
            <a:endParaRPr/>
          </a:p>
        </p:txBody>
      </p:sp>
      <p:sp>
        <p:nvSpPr>
          <p:cNvPr id="668" name="Google Shape;668;p27"/>
          <p:cNvSpPr txBox="1">
            <a:spLocks noGrp="1"/>
          </p:cNvSpPr>
          <p:nvPr>
            <p:ph type="subTitle" idx="1"/>
          </p:nvPr>
        </p:nvSpPr>
        <p:spPr>
          <a:xfrm>
            <a:off x="7417325" y="432175"/>
            <a:ext cx="10875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4765672" y="760436"/>
            <a:ext cx="3246799" cy="3446635"/>
            <a:chOff x="4765672" y="760436"/>
            <a:chExt cx="3246799" cy="3446635"/>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1063" name="Google Shape;1063;p36"/>
          <p:cNvPicPr preferRelativeResize="0">
            <a:picLocks noGrp="1"/>
          </p:cNvPicPr>
          <p:nvPr>
            <p:ph type="pic" idx="2"/>
          </p:nvPr>
        </p:nvPicPr>
        <p:blipFill rotWithShape="1">
          <a:blip r:embed="rId3">
            <a:alphaModFix/>
          </a:blip>
          <a:srcRect t="7748" b="7756"/>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68" name="Google Shape;1068;p36"/>
          <p:cNvSpPr txBox="1">
            <a:spLocks noGrp="1"/>
          </p:cNvSpPr>
          <p:nvPr>
            <p:ph type="title"/>
          </p:nvPr>
        </p:nvSpPr>
        <p:spPr>
          <a:xfrm>
            <a:off x="997050" y="4090650"/>
            <a:ext cx="7149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7"/>
          <p:cNvSpPr txBox="1">
            <a:spLocks noGrp="1"/>
          </p:cNvSpPr>
          <p:nvPr>
            <p:ph type="title"/>
          </p:nvPr>
        </p:nvSpPr>
        <p:spPr>
          <a:xfrm>
            <a:off x="5302675" y="2703800"/>
            <a:ext cx="3128100" cy="107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123,000</a:t>
            </a:r>
            <a:endParaRPr/>
          </a:p>
        </p:txBody>
      </p:sp>
      <p:sp>
        <p:nvSpPr>
          <p:cNvPr id="1081" name="Google Shape;1081;p37"/>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25% of the math curriculum is dedicated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404525" y="1390450"/>
            <a:ext cx="1397700" cy="1397700"/>
          </a:xfrm>
          <a:prstGeom prst="blockArc">
            <a:avLst>
              <a:gd name="adj1" fmla="val 10798115"/>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1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3873525" y="1390450"/>
            <a:ext cx="1397700" cy="1397700"/>
          </a:xfrm>
          <a:prstGeom prst="blockArc">
            <a:avLst>
              <a:gd name="adj1" fmla="val 540064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350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6342525" y="1390450"/>
            <a:ext cx="1397700" cy="1397700"/>
          </a:xfrm>
          <a:prstGeom prst="blockArc">
            <a:avLst>
              <a:gd name="adj1" fmla="val 26082"/>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4064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3430599"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025942"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621286"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 name="Google Shape;1213;p39"/>
          <p:cNvCxnSpPr>
            <a:stCxn id="1209" idx="1"/>
          </p:cNvCxnSpPr>
          <p:nvPr/>
        </p:nvCxnSpPr>
        <p:spPr>
          <a:xfrm>
            <a:off x="2181605"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4" name="Google Shape;1214;p39"/>
          <p:cNvCxnSpPr>
            <a:stCxn id="1210" idx="1"/>
          </p:cNvCxnSpPr>
          <p:nvPr/>
        </p:nvCxnSpPr>
        <p:spPr>
          <a:xfrm>
            <a:off x="3776949" y="2101736"/>
            <a:ext cx="1200" cy="1434300"/>
          </a:xfrm>
          <a:prstGeom prst="straightConnector1">
            <a:avLst/>
          </a:prstGeom>
          <a:noFill/>
          <a:ln w="9525" cap="flat" cmpd="sng">
            <a:solidFill>
              <a:schemeClr val="lt1"/>
            </a:solidFill>
            <a:prstDash val="solid"/>
            <a:round/>
            <a:headEnd type="none" w="med" len="med"/>
            <a:tailEnd type="none" w="med" len="med"/>
          </a:ln>
        </p:spPr>
      </p:cxnSp>
      <p:cxnSp>
        <p:nvCxnSpPr>
          <p:cNvPr id="1215" name="Google Shape;1215;p39"/>
          <p:cNvCxnSpPr>
            <a:stCxn id="1211" idx="1"/>
          </p:cNvCxnSpPr>
          <p:nvPr/>
        </p:nvCxnSpPr>
        <p:spPr>
          <a:xfrm>
            <a:off x="5372292"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6" name="Google Shape;1216;p39"/>
          <p:cNvCxnSpPr>
            <a:stCxn id="1212" idx="1"/>
          </p:cNvCxnSpPr>
          <p:nvPr/>
        </p:nvCxnSpPr>
        <p:spPr>
          <a:xfrm>
            <a:off x="6967636" y="2101736"/>
            <a:ext cx="0" cy="1434300"/>
          </a:xfrm>
          <a:prstGeom prst="straightConnector1">
            <a:avLst/>
          </a:prstGeom>
          <a:noFill/>
          <a:ln w="9525" cap="flat" cmpd="sng">
            <a:solidFill>
              <a:schemeClr val="lt1"/>
            </a:solidFill>
            <a:prstDash val="solid"/>
            <a:round/>
            <a:headEnd type="none" w="med" len="med"/>
            <a:tailEnd type="none" w="med" len="med"/>
          </a:ln>
        </p:spPr>
      </p:cxnSp>
      <p:cxnSp>
        <p:nvCxnSpPr>
          <p:cNvPr id="1217" name="Google Shape;1217;p39"/>
          <p:cNvCxnSpPr>
            <a:stCxn id="1209" idx="0"/>
            <a:endCxn id="1210" idx="2"/>
          </p:cNvCxnSpPr>
          <p:nvPr/>
        </p:nvCxnSpPr>
        <p:spPr>
          <a:xfrm>
            <a:off x="2527955"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8" name="Google Shape;1218;p39"/>
          <p:cNvCxnSpPr>
            <a:stCxn id="1210" idx="0"/>
            <a:endCxn id="1211" idx="2"/>
          </p:cNvCxnSpPr>
          <p:nvPr/>
        </p:nvCxnSpPr>
        <p:spPr>
          <a:xfrm>
            <a:off x="4123299"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9" name="Google Shape;1219;p39"/>
          <p:cNvCxnSpPr>
            <a:stCxn id="1211" idx="0"/>
            <a:endCxn id="1212" idx="2"/>
          </p:cNvCxnSpPr>
          <p:nvPr/>
        </p:nvCxnSpPr>
        <p:spPr>
          <a:xfrm>
            <a:off x="5718642" y="1755386"/>
            <a:ext cx="902700" cy="0"/>
          </a:xfrm>
          <a:prstGeom prst="straightConnector1">
            <a:avLst/>
          </a:prstGeom>
          <a:noFill/>
          <a:ln w="9525" cap="flat" cmpd="sng">
            <a:solidFill>
              <a:schemeClr val="lt1"/>
            </a:solidFill>
            <a:prstDash val="solid"/>
            <a:round/>
            <a:headEnd type="none" w="med" len="med"/>
            <a:tailEnd type="oval" w="med" len="med"/>
          </a:ln>
        </p:spPr>
      </p:cxnSp>
      <p:sp>
        <p:nvSpPr>
          <p:cNvPr id="1220" name="Google Shape;1220;p39"/>
          <p:cNvSpPr/>
          <p:nvPr/>
        </p:nvSpPr>
        <p:spPr>
          <a:xfrm>
            <a:off x="5179905" y="1564100"/>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1235" name="Google Shape;1235;p40"/>
          <p:cNvSpPr txBox="1">
            <a:spLocks noGrp="1"/>
          </p:cNvSpPr>
          <p:nvPr>
            <p:ph type="title" idx="4294967295"/>
          </p:nvPr>
        </p:nvSpPr>
        <p:spPr>
          <a:xfrm>
            <a:off x="44484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236" name="Google Shape;1236;p40"/>
          <p:cNvSpPr txBox="1">
            <a:spLocks noGrp="1"/>
          </p:cNvSpPr>
          <p:nvPr>
            <p:ph type="title" idx="4294967295"/>
          </p:nvPr>
        </p:nvSpPr>
        <p:spPr>
          <a:xfrm>
            <a:off x="44484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237" name="Google Shape;1237;p40"/>
          <p:cNvSpPr txBox="1">
            <a:spLocks noGrp="1"/>
          </p:cNvSpPr>
          <p:nvPr>
            <p:ph type="title" idx="4294967295"/>
          </p:nvPr>
        </p:nvSpPr>
        <p:spPr>
          <a:xfrm>
            <a:off x="65078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238" name="Google Shape;1238;p40"/>
          <p:cNvSpPr txBox="1">
            <a:spLocks noGrp="1"/>
          </p:cNvSpPr>
          <p:nvPr>
            <p:ph type="subTitle" idx="4294967295"/>
          </p:nvPr>
        </p:nvSpPr>
        <p:spPr>
          <a:xfrm>
            <a:off x="44484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39" name="Google Shape;1239;p40"/>
          <p:cNvSpPr txBox="1">
            <a:spLocks noGrp="1"/>
          </p:cNvSpPr>
          <p:nvPr>
            <p:ph type="title" idx="4294967295"/>
          </p:nvPr>
        </p:nvSpPr>
        <p:spPr>
          <a:xfrm>
            <a:off x="65078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240" name="Google Shape;1240;p40"/>
          <p:cNvSpPr txBox="1">
            <a:spLocks noGrp="1"/>
          </p:cNvSpPr>
          <p:nvPr>
            <p:ph type="subTitle" idx="4294967295"/>
          </p:nvPr>
        </p:nvSpPr>
        <p:spPr>
          <a:xfrm>
            <a:off x="6507875" y="19931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1" name="Google Shape;1241;p40"/>
          <p:cNvSpPr txBox="1">
            <a:spLocks noGrp="1"/>
          </p:cNvSpPr>
          <p:nvPr>
            <p:ph type="subTitle" idx="4294967295"/>
          </p:nvPr>
        </p:nvSpPr>
        <p:spPr>
          <a:xfrm>
            <a:off x="4448475" y="1993125"/>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242" name="Google Shape;1242;p40"/>
          <p:cNvSpPr txBox="1">
            <a:spLocks noGrp="1"/>
          </p:cNvSpPr>
          <p:nvPr>
            <p:ph type="subTitle" idx="4294967295"/>
          </p:nvPr>
        </p:nvSpPr>
        <p:spPr>
          <a:xfrm>
            <a:off x="65078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{1413CB61-0AC8-4E15-A6E5-032E2CCABDA9}</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282225">
                <a:tc>
                  <a:txBody>
                    <a:bodyPr/>
                    <a:lstStyle/>
                    <a:p>
                      <a:pPr marL="0" marR="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(4)</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(3)</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(2)</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What is the result when you add 1/3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w="9525" cap="flat" cmpd="sng">
            <a:solidFill>
              <a:schemeClr val="lt1"/>
            </a:solidFill>
            <a:prstDash val="solid"/>
            <a:round/>
            <a:headEnd type="none" w="med" len="med"/>
            <a:tailEnd type="oval" w="med" len="med"/>
          </a:ln>
        </p:spPr>
      </p:cxnSp>
      <p:cxnSp>
        <p:nvCxnSpPr>
          <p:cNvPr id="1275" name="Google Shape;1275;p43"/>
          <p:cNvCxnSpPr>
            <a:stCxn id="1272" idx="2"/>
            <a:endCxn id="1276" idx="1"/>
          </p:cNvCxnSpPr>
          <p:nvPr/>
        </p:nvCxnSpPr>
        <p:spPr>
          <a:xfrm rot="-5400000" flipH="1">
            <a:off x="4662963" y="3112603"/>
            <a:ext cx="369600" cy="557700"/>
          </a:xfrm>
          <a:prstGeom prst="bentConnector2">
            <a:avLst/>
          </a:prstGeom>
          <a:noFill/>
          <a:ln w="9525" cap="flat" cmpd="sng">
            <a:solidFill>
              <a:schemeClr val="lt1"/>
            </a:solidFill>
            <a:prstDash val="solid"/>
            <a:round/>
            <a:headEnd type="none" w="med" len="med"/>
            <a:tailEnd type="oval" w="med" len="med"/>
          </a:ln>
        </p:spPr>
      </p:cxnSp>
      <p:sp>
        <p:nvSpPr>
          <p:cNvPr id="1277" name="Google Shape;1277;p43"/>
          <p:cNvSpPr txBox="1"/>
          <p:nvPr/>
        </p:nvSpPr>
        <p:spPr>
          <a:xfrm>
            <a:off x="715534" y="3414960"/>
            <a:ext cx="28611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rot="5400000" flipH="1">
            <a:off x="4075113" y="2063353"/>
            <a:ext cx="429600" cy="558000"/>
          </a:xfrm>
          <a:prstGeom prst="bentConnector2">
            <a:avLst/>
          </a:prstGeom>
          <a:noFill/>
          <a:ln w="9525" cap="flat" cmpd="sng">
            <a:solidFill>
              <a:schemeClr val="lt1"/>
            </a:solidFill>
            <a:prstDash val="solid"/>
            <a:round/>
            <a:headEnd type="none" w="med" len="med"/>
            <a:tailEnd type="oval" w="med" len="med"/>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w="9525" cap="flat" cmpd="sng">
            <a:solidFill>
              <a:schemeClr val="lt1"/>
            </a:solidFill>
            <a:prstDash val="solid"/>
            <a:round/>
            <a:headEnd type="none" w="med" len="med"/>
            <a:tailEnd type="oval" w="med" len="med"/>
          </a:ln>
        </p:spPr>
      </p:cxnSp>
      <p:sp>
        <p:nvSpPr>
          <p:cNvPr id="1281" name="Google Shape;1281;p43"/>
          <p:cNvSpPr/>
          <p:nvPr/>
        </p:nvSpPr>
        <p:spPr>
          <a:xfrm>
            <a:off x="3654038" y="1902775"/>
            <a:ext cx="3570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b="1">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Assign each group a </a:t>
            </a:r>
            <a:r>
              <a:rPr lang="en" b="1">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lang="en" b="1">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Consider transportation,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and 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lang="en" b="1">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them to explore the pattern within their chosen number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l="37320" r="17028"/>
          <a:stretch/>
        </p:blipFill>
        <p:spPr>
          <a:xfrm>
            <a:off x="713225" y="1189100"/>
            <a:ext cx="2342400" cy="3414900"/>
          </a:xfrm>
          <a:prstGeom prst="roundRect">
            <a:avLst>
              <a:gd name="adj" fmla="val 7696"/>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45"/>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Recap the main mathematical concepts covered during the lesson</a:t>
            </a:r>
            <a:endParaRPr/>
          </a:p>
        </p:txBody>
      </p:sp>
      <p:sp>
        <p:nvSpPr>
          <p:cNvPr id="1303" name="Google Shape;1303;p45"/>
          <p:cNvSpPr txBox="1">
            <a:spLocks noGrp="1"/>
          </p:cNvSpPr>
          <p:nvPr>
            <p:ph type="subTitle" idx="2"/>
          </p:nvPr>
        </p:nvSpPr>
        <p:spPr>
          <a:xfrm>
            <a:off x="3393748" y="2858089"/>
            <a:ext cx="23565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Emphasize the practical relevance of the concepts and skills of the lesson</a:t>
            </a:r>
            <a:endParaRPr/>
          </a:p>
        </p:txBody>
      </p:sp>
      <p:sp>
        <p:nvSpPr>
          <p:cNvPr id="1304" name="Google Shape;1304;p45"/>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glimpse into the upcoming lessons for continuity of learning</a:t>
            </a:r>
            <a:endParaRPr/>
          </a:p>
        </p:txBody>
      </p:sp>
      <p:sp>
        <p:nvSpPr>
          <p:cNvPr id="1305" name="Google Shape;1305;p45"/>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Summarize </a:t>
            </a:r>
            <a:endParaRPr/>
          </a:p>
          <a:p>
            <a:pPr marL="0" lvl="0" indent="0" algn="ctr" rtl="0">
              <a:spcBef>
                <a:spcPts val="0"/>
              </a:spcBef>
              <a:spcAft>
                <a:spcPts val="0"/>
              </a:spcAft>
              <a:buNone/>
            </a:pPr>
            <a:r>
              <a:rPr lang="en"/>
              <a:t>key concepts</a:t>
            </a:r>
            <a:endParaRPr/>
          </a:p>
        </p:txBody>
      </p:sp>
      <p:sp>
        <p:nvSpPr>
          <p:cNvPr id="1306" name="Google Shape;1306;p45"/>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Real-world applications</a:t>
            </a:r>
            <a:endParaRPr/>
          </a:p>
        </p:txBody>
      </p:sp>
      <p:sp>
        <p:nvSpPr>
          <p:cNvPr id="1307" name="Google Shape;1307;p45"/>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Preview </a:t>
            </a:r>
            <a:endParaRPr/>
          </a:p>
          <a:p>
            <a:pPr marL="0" lvl="0" indent="0" algn="ctr" rtl="0">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751" name="Google Shape;751;p28"/>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Blog</a:t>
            </a:r>
            <a:r>
              <a:rPr lang="en" sz="1000">
                <a:solidFill>
                  <a:schemeClr val="dk1"/>
                </a:solidFill>
                <a:latin typeface="DM Sans"/>
                <a:ea typeface="DM Sans"/>
                <a:cs typeface="DM Sans"/>
                <a:sym typeface="DM Sans"/>
              </a:rPr>
              <a:t> |</a:t>
            </a:r>
            <a:r>
              <a:rPr lang="en" sz="1000" b="1">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FA</a:t>
            </a:r>
            <a:r>
              <a:rPr lang="en" sz="1000" b="1" u="sng">
                <a:solidFill>
                  <a:schemeClr val="dk1"/>
                </a:solidFill>
                <a:latin typeface="DM Sans"/>
                <a:ea typeface="DM Sans"/>
                <a:cs typeface="DM Sans"/>
                <a:sym typeface="DM Sans"/>
              </a:rPr>
              <a:t>Qs</a:t>
            </a:r>
            <a:endParaRPr sz="1000" b="1"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projects:</a:t>
            </a:r>
            <a:br>
              <a:rPr lang="en" sz="10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6">
                  <a:extLst>
                    <a:ext uri="{A12FA001-AC4F-418D-AE19-62706E023703}">
                      <ahyp:hlinkClr xmlns:ahyp="http://schemas.microsoft.com/office/drawing/2018/hyperlinkcolor" val="tx"/>
                    </a:ext>
                  </a:extLst>
                </a:hlinkClick>
              </a:rPr>
              <a:t>Freepik</a:t>
            </a:r>
            <a:r>
              <a:rPr lang="en" sz="1000" b="1">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7">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8">
                  <a:extLst>
                    <a:ext uri="{A12FA001-AC4F-418D-AE19-62706E023703}">
                      <ahyp:hlinkClr xmlns:ahyp="http://schemas.microsoft.com/office/drawing/2018/hyperlinkcolor" val="tx"/>
                    </a:ext>
                  </a:extLst>
                </a:hlinkClick>
              </a:rPr>
              <a:t>Storyset</a:t>
            </a:r>
            <a:r>
              <a:rPr lang="en" sz="1000">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DM Sans"/>
                <a:ea typeface="DM Sans"/>
                <a:cs typeface="DM Sans"/>
                <a:sym typeface="DM Sans"/>
                <a:hlinkClick r:id="rId9">
                  <a:extLst>
                    <a:ext uri="{A12FA001-AC4F-418D-AE19-62706E023703}">
                      <ahyp:hlinkClr xmlns:ahyp="http://schemas.microsoft.com/office/drawing/2018/hyperlinkcolor" val="tx"/>
                    </a:ext>
                  </a:extLst>
                </a:hlinkClick>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Vi</a:t>
            </a:r>
            <a:r>
              <a:rPr lang="en" sz="10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devo</a:t>
            </a:r>
            <a:endParaRPr sz="1000" b="1"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3000000" cy="3000000"/>
        </p:xfrm>
        <a:graphic>
          <a:graphicData uri="http://schemas.openxmlformats.org/drawingml/2006/table">
            <a:tbl>
              <a:tblPr>
                <a:noFill/>
                <a:tableStyleId>{DE86D1C8-AAB2-4727-8C96-58E194D4C4E3}</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F</a:t>
                      </a: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onts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2" action="ppaction://hlinksldjump">
                            <a:extLst>
                              <a:ext uri="{A12FA001-AC4F-418D-AE19-62706E023703}">
                                <ahyp:hlinkClr xmlns:ahyp="http://schemas.microsoft.com/office/drawing/2018/hyperlinkcolor" val="tx"/>
                              </a:ext>
                            </a:extLst>
                          </a:hlinkClick>
                        </a:rPr>
                        <a:t>U</a:t>
                      </a:r>
                      <a:r>
                        <a:rPr lang="en" sz="1000" u="sng">
                          <a:solidFill>
                            <a:schemeClr val="dk1"/>
                          </a:solidFill>
                          <a:latin typeface="Baloo 2 ExtraBold"/>
                          <a:ea typeface="Baloo 2 ExtraBold"/>
                          <a:cs typeface="Baloo 2 ExtraBold"/>
                          <a:sym typeface="Baloo 2 ExtraBold"/>
                          <a:hlinkClick r:id="rId12" action="ppaction://hlinksldjump">
                            <a:extLst>
                              <a:ext uri="{A12FA001-AC4F-418D-AE19-62706E023703}">
                                <ahyp:hlinkClr xmlns:ahyp="http://schemas.microsoft.com/office/drawing/2018/hyperlinkcolor" val="tx"/>
                              </a:ext>
                            </a:extLst>
                          </a:hlinkClick>
                        </a:rPr>
                        <a:t>sed</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3" action="ppaction://hlinksldjump">
                            <a:extLst>
                              <a:ext uri="{A12FA001-AC4F-418D-AE19-62706E023703}">
                                <ahyp:hlinkClr xmlns:ahyp="http://schemas.microsoft.com/office/drawing/2018/hyperlinkcolor" val="tx"/>
                              </a:ext>
                            </a:extLst>
                          </a:hlinkClick>
                        </a:rPr>
                        <a:t>alternative</a:t>
                      </a:r>
                      <a:r>
                        <a:rPr lang="en" sz="1000" u="sng">
                          <a:solidFill>
                            <a:schemeClr val="dk1"/>
                          </a:solidFill>
                          <a:latin typeface="Baloo 2 ExtraBold"/>
                          <a:ea typeface="Baloo 2 ExtraBold"/>
                          <a:cs typeface="Baloo 2 ExtraBold"/>
                          <a:sym typeface="Baloo 2 ExtraBold"/>
                          <a:hlinkClick r:id="rId13" action="ppaction://hlinksldjump">
                            <a:extLst>
                              <a:ext uri="{A12FA001-AC4F-418D-AE19-62706E023703}">
                                <ahyp:hlinkClr xmlns:ahyp="http://schemas.microsoft.com/office/drawing/2018/hyperlinkcolor" val="tx"/>
                              </a:ext>
                            </a:extLst>
                          </a:hlinkClick>
                        </a:rPr>
                        <a:t> </a:t>
                      </a:r>
                      <a:r>
                        <a:rPr lang="en" sz="1000" u="sng">
                          <a:solidFill>
                            <a:schemeClr val="dk1"/>
                          </a:solidFill>
                          <a:latin typeface="Baloo 2 ExtraBold"/>
                          <a:ea typeface="Baloo 2 ExtraBold"/>
                          <a:cs typeface="Baloo 2 ExtraBold"/>
                          <a:sym typeface="Baloo 2 ExtraBold"/>
                          <a:hlinkClick r:id="rId13" action="ppaction://hlinksldjump">
                            <a:extLst>
                              <a:ext uri="{A12FA001-AC4F-418D-AE19-62706E023703}">
                                <ahyp:hlinkClr xmlns:ahyp="http://schemas.microsoft.com/office/drawing/2018/hyperlinkcolor" val="tx"/>
                              </a:ext>
                            </a:extLst>
                          </a:hlinkClick>
                        </a:rPr>
                        <a:t>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4" action="ppaction://hlinksldjump">
                            <a:extLst>
                              <a:ext uri="{A12FA001-AC4F-418D-AE19-62706E023703}">
                                <ahyp:hlinkClr xmlns:ahyp="http://schemas.microsoft.com/office/drawing/2018/hyperlinkcolor" val="tx"/>
                              </a:ext>
                            </a:extLst>
                          </a:hlinkClick>
                        </a:rPr>
                        <a:t>T</a:t>
                      </a:r>
                      <a:r>
                        <a:rPr lang="en" sz="1000" u="sng">
                          <a:solidFill>
                            <a:schemeClr val="dk1"/>
                          </a:solidFill>
                          <a:latin typeface="Baloo 2 ExtraBold"/>
                          <a:ea typeface="Baloo 2 ExtraBold"/>
                          <a:cs typeface="Baloo 2 ExtraBold"/>
                          <a:sym typeface="Baloo 2 ExtraBold"/>
                          <a:hlinkClick r:id="rId14" action="ppaction://hlinksldjump">
                            <a:extLst>
                              <a:ext uri="{A12FA001-AC4F-418D-AE19-62706E023703}">
                                <ahyp:hlinkClr xmlns:ahyp="http://schemas.microsoft.com/office/drawing/2018/hyperlinkcolor" val="tx"/>
                              </a:ext>
                            </a:extLst>
                          </a:hlinkClick>
                        </a:rPr>
                        <a:t>hanks slide</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C</a:t>
                      </a: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olors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5" action="ppaction://hlinksldjump">
                            <a:extLst>
                              <a:ext uri="{A12FA001-AC4F-418D-AE19-62706E023703}">
                                <ahyp:hlinkClr xmlns:ahyp="http://schemas.microsoft.com/office/drawing/2018/hyperlinkcolor" val="tx"/>
                              </a:ext>
                            </a:extLst>
                          </a:hlinkClick>
                        </a:rPr>
                        <a:t>I</a:t>
                      </a:r>
                      <a:r>
                        <a:rPr lang="en" sz="1000" u="sng">
                          <a:solidFill>
                            <a:schemeClr val="dk1"/>
                          </a:solidFill>
                          <a:latin typeface="Baloo 2 ExtraBold"/>
                          <a:ea typeface="Baloo 2 ExtraBold"/>
                          <a:cs typeface="Baloo 2 ExtraBold"/>
                          <a:sym typeface="Baloo 2 ExtraBold"/>
                          <a:hlinkClick r:id="rId15" action="ppaction://hlinksldjump">
                            <a:extLst>
                              <a:ext uri="{A12FA001-AC4F-418D-AE19-62706E023703}">
                                <ahyp:hlinkClr xmlns:ahyp="http://schemas.microsoft.com/office/drawing/2018/hyperlinkcolor" val="tx"/>
                              </a:ext>
                            </a:extLst>
                          </a:hlinkClick>
                        </a:rPr>
                        <a:t>cons</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1000">
                          <a:solidFill>
                            <a:schemeClr val="dk1"/>
                          </a:solidFill>
                          <a:latin typeface="Baloo 2 ExtraBold"/>
                          <a:ea typeface="Baloo 2 ExtraBold"/>
                          <a:cs typeface="Baloo 2 ExtraBold"/>
                          <a:sym typeface="Baloo 2 ExtraBold"/>
                        </a:rPr>
                        <a:t>Editable presentation theme </a:t>
                      </a:r>
                      <a:endParaRPr sz="10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lang="en" sz="10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val="tx"/>
                              </a:ext>
                            </a:extLst>
                          </a:hlinkClick>
                        </a:rPr>
                        <a:t>here</a:t>
                      </a:r>
                      <a:endParaRPr sz="1000" b="1" u="sng">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1" name="Google Shape;1341;p4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DM Sans Medium"/>
                <a:ea typeface="DM Sans Medium"/>
                <a:cs typeface="DM Sans Medium"/>
                <a:sym typeface="DM Sans Medium"/>
              </a:rPr>
              <a:t>Do you have any questions?</a:t>
            </a:r>
            <a:endParaRPr sz="2000">
              <a:latin typeface="DM Sans Medium"/>
              <a:ea typeface="DM Sans Medium"/>
              <a:cs typeface="DM Sans Medium"/>
              <a:sym typeface="DM Sans Medium"/>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6"/>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6"/>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6"/>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6"/>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6"/>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6"/>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6"/>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6"/>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6"/>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6"/>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6"/>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433" name="Google Shape;1433;p47"/>
          <p:cNvSpPr/>
          <p:nvPr/>
        </p:nvSpPr>
        <p:spPr>
          <a:xfrm>
            <a:off x="713225" y="3833511"/>
            <a:ext cx="381468" cy="382571"/>
          </a:xfrm>
          <a:custGeom>
            <a:avLst/>
            <a:gdLst/>
            <a:ahLst/>
            <a:cxnLst/>
            <a:rect l="l" t="t" r="r" b="b"/>
            <a:pathLst>
              <a:path w="146" h="146" extrusionOk="0">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avLst/>
            <a:gdLst/>
            <a:ahLst/>
            <a:cxnLst/>
            <a:rect l="l" t="t" r="r" b="b"/>
            <a:pathLst>
              <a:path w="128" h="146" extrusionOk="0">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avLst/>
              <a:gdLst/>
              <a:ahLst/>
              <a:cxnLst/>
              <a:rect l="l" t="t" r="r" b="b"/>
              <a:pathLst>
                <a:path w="183" h="183" extrusionOk="0">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avLst/>
              <a:gdLst/>
              <a:ahLst/>
              <a:cxnLst/>
              <a:rect l="l" t="t" r="r" b="b"/>
              <a:pathLst>
                <a:path w="266" h="183" extrusionOk="0">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avLst/>
              <a:gdLst/>
              <a:ahLst/>
              <a:cxnLst/>
              <a:rect l="l" t="t" r="r" b="b"/>
              <a:pathLst>
                <a:path w="146" h="146" extrusionOk="0">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avLst/>
              <a:gdLst/>
              <a:ahLst/>
              <a:cxnLst/>
              <a:rect l="l" t="t" r="r" b="b"/>
              <a:pathLst>
                <a:path w="43" h="67" extrusionOk="0">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avLst/>
              <a:gdLst/>
              <a:ahLst/>
              <a:cxnLst/>
              <a:rect l="l" t="t" r="r" b="b"/>
              <a:pathLst>
                <a:path w="43" h="67" extrusionOk="0">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avLst/>
              <a:gdLst/>
              <a:ahLst/>
              <a:cxnLst/>
              <a:rect l="l" t="t" r="r" b="b"/>
              <a:pathLst>
                <a:path w="77" h="42" extrusionOk="0">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avLst/>
            <a:gdLst/>
            <a:ahLst/>
            <a:cxnLst/>
            <a:rect l="l" t="t" r="r" b="b"/>
            <a:pathLst>
              <a:path w="146" h="146" extrusionOk="0">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avLst/>
            <a:gdLst/>
            <a:ahLst/>
            <a:cxnLst/>
            <a:rect l="l" t="t" r="r" b="b"/>
            <a:pathLst>
              <a:path w="323" h="347" extrusionOk="0">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avLst/>
            <a:gdLst/>
            <a:ahLst/>
            <a:cxnLst/>
            <a:rect l="l" t="t" r="r" b="b"/>
            <a:pathLst>
              <a:path w="146" h="146" extrusionOk="0">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avLst/>
            <a:gdLst/>
            <a:ahLst/>
            <a:cxnLst/>
            <a:rect l="l" t="t" r="r" b="b"/>
            <a:pathLst>
              <a:path w="347" h="300" extrusionOk="0">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avLst/>
              <a:gdLst/>
              <a:ahLst/>
              <a:cxnLst/>
              <a:rect l="l" t="t" r="r" b="b"/>
              <a:pathLst>
                <a:path w="111" h="146" extrusionOk="0">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avLst/>
              <a:gdLst/>
              <a:ahLst/>
              <a:cxnLst/>
              <a:rect l="l" t="t" r="r" b="b"/>
              <a:pathLst>
                <a:path w="77" h="76" extrusionOk="0">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avLst/>
              <a:gdLst/>
              <a:ahLst/>
              <a:cxnLst/>
              <a:rect l="l" t="t" r="r" b="b"/>
              <a:pathLst>
                <a:path w="347" h="347" extrusionOk="0">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avLst/>
              <a:gdLst/>
              <a:ahLst/>
              <a:cxnLst/>
              <a:rect l="l" t="t" r="r" b="b"/>
              <a:pathLst>
                <a:path w="288" h="285" extrusionOk="0">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avLst/>
            <a:gdLst/>
            <a:ahLst/>
            <a:cxnLst/>
            <a:rect l="l" t="t" r="r" b="b"/>
            <a:pathLst>
              <a:path w="347" h="324" extrusionOk="0">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avLst/>
              <a:gdLst/>
              <a:ahLst/>
              <a:cxnLst/>
              <a:rect l="l" t="t" r="r" b="b"/>
              <a:pathLst>
                <a:path w="204" h="62" extrusionOk="0">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avLst/>
              <a:gdLst/>
              <a:ahLst/>
              <a:cxnLst/>
              <a:rect l="l" t="t" r="r" b="b"/>
              <a:pathLst>
                <a:path w="164" h="62" extrusionOk="0">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avLst/>
              <a:gdLst/>
              <a:ahLst/>
              <a:cxnLst/>
              <a:rect l="l" t="t" r="r" b="b"/>
              <a:pathLst>
                <a:path w="121" h="62" extrusionOk="0">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avLst/>
              <a:gdLst/>
              <a:ahLst/>
              <a:cxnLst/>
              <a:rect l="l" t="t" r="r" b="b"/>
              <a:pathLst>
                <a:path w="62" h="62" extrusionOk="0">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avLst/>
              <a:gdLst/>
              <a:ahLst/>
              <a:cxnLst/>
              <a:rect l="l" t="t" r="r" b="b"/>
              <a:pathLst>
                <a:path w="61" h="62" extrusionOk="0">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avLst/>
              <a:gdLst/>
              <a:ahLst/>
              <a:cxnLst/>
              <a:rect l="l" t="t" r="r" b="b"/>
              <a:pathLst>
                <a:path w="62" h="62" extrusionOk="0">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avLst/>
              <a:gdLst/>
              <a:ahLst/>
              <a:cxnLst/>
              <a:rect l="l" t="t" r="r" b="b"/>
              <a:pathLst>
                <a:path w="347" h="348" extrusionOk="0">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avLst/>
              <a:gdLst/>
              <a:ahLst/>
              <a:cxnLst/>
              <a:rect l="l" t="t" r="r" b="b"/>
              <a:pathLst>
                <a:path w="146" h="146" extrusionOk="0">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avLst/>
            <a:gdLst/>
            <a:ahLst/>
            <a:cxnLst/>
            <a:rect l="l" t="t" r="r" b="b"/>
            <a:pathLst>
              <a:path w="346" h="338" extrusionOk="0">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avLst/>
              <a:gdLst/>
              <a:ahLst/>
              <a:cxnLst/>
              <a:rect l="l" t="t" r="r" b="b"/>
              <a:pathLst>
                <a:path w="68" h="137" extrusionOk="0">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avLst/>
              <a:gdLst/>
              <a:ahLst/>
              <a:cxnLst/>
              <a:rect l="l" t="t" r="r" b="b"/>
              <a:pathLst>
                <a:path w="69" h="137" extrusionOk="0">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avLst/>
            <a:gdLst/>
            <a:ahLst/>
            <a:cxnLst/>
            <a:rect l="l" t="t" r="r" b="b"/>
            <a:pathLst>
              <a:path w="146" h="146" extrusionOk="0">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avLst/>
            <a:gdLst/>
            <a:ahLst/>
            <a:cxnLst/>
            <a:rect l="l" t="t" r="r" b="b"/>
            <a:pathLst>
              <a:path w="146" h="94" extrusionOk="0">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avLst/>
              <a:gdLst/>
              <a:ahLst/>
              <a:cxnLst/>
              <a:rect l="l" t="t" r="r" b="b"/>
              <a:pathLst>
                <a:path w="69" h="69" extrusionOk="0">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avLst/>
              <a:gdLst/>
              <a:ahLst/>
              <a:cxnLst/>
              <a:rect l="l" t="t" r="r" b="b"/>
              <a:pathLst>
                <a:path w="69" h="69" extrusionOk="0">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avLst/>
              <a:gdLst/>
              <a:ahLst/>
              <a:cxnLst/>
              <a:rect l="l" t="t" r="r" b="b"/>
              <a:pathLst>
                <a:path w="60" h="60" extrusionOk="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avLst/>
              <a:gdLst/>
              <a:ahLst/>
              <a:cxnLst/>
              <a:rect l="l" t="t" r="r" b="b"/>
              <a:pathLst>
                <a:path w="60" h="60" extrusionOk="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avLst/>
              <a:gdLst/>
              <a:ahLst/>
              <a:cxnLst/>
              <a:rect l="l" t="t" r="r" b="b"/>
              <a:pathLst>
                <a:path w="128" h="128" extrusionOk="0">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avLst/>
              <a:gdLst/>
              <a:ahLst/>
              <a:cxnLst/>
              <a:rect l="l" t="t" r="r" b="b"/>
              <a:pathLst>
                <a:path w="68" h="69" extrusionOk="0">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avLst/>
              <a:gdLst/>
              <a:ahLst/>
              <a:cxnLst/>
              <a:rect l="l" t="t" r="r" b="b"/>
              <a:pathLst>
                <a:path w="103" h="70" extrusionOk="0">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avLst/>
              <a:gdLst/>
              <a:ahLst/>
              <a:cxnLst/>
              <a:rect l="l" t="t" r="r" b="b"/>
              <a:pathLst>
                <a:path w="66" h="103" extrusionOk="0">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avLst/>
              <a:gdLst/>
              <a:ahLst/>
              <a:cxnLst/>
              <a:rect l="l" t="t" r="r" b="b"/>
              <a:pathLst>
                <a:path w="103" h="67" extrusionOk="0">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avLst/>
              <a:gdLst/>
              <a:ahLst/>
              <a:cxnLst/>
              <a:rect l="l" t="t" r="r" b="b"/>
              <a:pathLst>
                <a:path w="67" h="103" extrusionOk="0">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avLst/>
            <a:gdLst/>
            <a:ahLst/>
            <a:cxnLst/>
            <a:rect l="l" t="t" r="r" b="b"/>
            <a:pathLst>
              <a:path w="344" h="347" extrusionOk="0">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avLst/>
              <a:gdLst/>
              <a:ahLst/>
              <a:cxnLst/>
              <a:rect l="l" t="t" r="r" b="b"/>
              <a:pathLst>
                <a:path w="132" h="147" extrusionOk="0">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avLst/>
              <a:gdLst/>
              <a:ahLst/>
              <a:cxnLst/>
              <a:rect l="l" t="t" r="r" b="b"/>
              <a:pathLst>
                <a:path w="129" h="43" extrusionOk="0">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avLst/>
              <a:gdLst/>
              <a:ahLst/>
              <a:cxnLst/>
              <a:rect l="l" t="t" r="r" b="b"/>
              <a:pathLst>
                <a:path w="112" h="43" extrusionOk="0">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avLst/>
              <a:gdLst/>
              <a:ahLst/>
              <a:cxnLst/>
              <a:rect l="l" t="t" r="r" b="b"/>
              <a:pathLst>
                <a:path w="146" h="43" extrusionOk="0">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avLst/>
              <a:gdLst/>
              <a:ahLst/>
              <a:cxnLst/>
              <a:rect l="l" t="t" r="r" b="b"/>
              <a:pathLst>
                <a:path w="29" h="28" extrusionOk="0">
                  <a:moveTo>
                    <a:pt x="14" y="28"/>
                  </a:moveTo>
                  <a:lnTo>
                    <a:pt x="0" y="14"/>
                  </a:lnTo>
                  <a:lnTo>
                    <a:pt x="14" y="0"/>
                  </a:lnTo>
                  <a:lnTo>
                    <a:pt x="29" y="14"/>
                  </a:lnTo>
                  <a:lnTo>
                    <a:pt x="14" y="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avLst/>
            <a:gdLst/>
            <a:ahLst/>
            <a:cxnLst/>
            <a:rect l="l" t="t" r="r" b="b"/>
            <a:pathLst>
              <a:path w="128" h="146" extrusionOk="0">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avLst/>
            <a:gdLst/>
            <a:ahLst/>
            <a:cxnLst/>
            <a:rect l="l" t="t" r="r" b="b"/>
            <a:pathLst>
              <a:path w="347" h="347" extrusionOk="0">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avLst/>
              <a:gdLst/>
              <a:ahLst/>
              <a:cxnLst/>
              <a:rect l="l" t="t" r="r" b="b"/>
              <a:pathLst>
                <a:path w="44" h="60" extrusionOk="0">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avLst/>
              <a:gdLst/>
              <a:ahLst/>
              <a:cxnLst/>
              <a:rect l="l" t="t" r="r" b="b"/>
              <a:pathLst>
                <a:path w="146" h="146" extrusionOk="0">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avLst/>
              <a:gdLst/>
              <a:ahLst/>
              <a:cxnLst/>
              <a:rect l="l" t="t" r="r" b="b"/>
              <a:pathLst>
                <a:path w="43" h="60" extrusionOk="0">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avLst/>
              <a:gdLst/>
              <a:ahLst/>
              <a:cxnLst/>
              <a:rect l="l" t="t" r="r" b="b"/>
              <a:pathLst>
                <a:path w="263" h="347" extrusionOk="0">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avLst/>
              <a:gdLst/>
              <a:ahLst/>
              <a:cxnLst/>
              <a:rect l="l" t="t" r="r" b="b"/>
              <a:pathLst>
                <a:path w="76" h="77" extrusionOk="0">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avLst/>
              <a:gdLst/>
              <a:ahLst/>
              <a:cxnLst/>
              <a:rect l="l" t="t" r="r" b="b"/>
              <a:pathLst>
                <a:path w="102" h="60" extrusionOk="0">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avLst/>
              <a:gdLst/>
              <a:ahLst/>
              <a:cxnLst/>
              <a:rect l="l" t="t" r="r" b="b"/>
              <a:pathLst>
                <a:path w="103" h="60" extrusionOk="0">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avLst/>
              <a:gdLst/>
              <a:ahLst/>
              <a:cxnLst/>
              <a:rect l="l" t="t" r="r" b="b"/>
              <a:pathLst>
                <a:path w="102" h="62" extrusionOk="0">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avLst/>
              <a:gdLst/>
              <a:ahLst/>
              <a:cxnLst/>
              <a:rect l="l" t="t" r="r" b="b"/>
              <a:pathLst>
                <a:path w="103" h="62" extrusionOk="0">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avLst/>
              <a:gdLst/>
              <a:ahLst/>
              <a:cxnLst/>
              <a:rect l="l" t="t" r="r" b="b"/>
              <a:pathLst>
                <a:path w="102" h="62" extrusionOk="0">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avLst/>
              <a:gdLst/>
              <a:ahLst/>
              <a:cxnLst/>
              <a:rect l="l" t="t" r="r" b="b"/>
              <a:pathLst>
                <a:path w="103" h="62" extrusionOk="0">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avLst/>
              <a:gdLst/>
              <a:ahLst/>
              <a:cxnLst/>
              <a:rect l="l" t="t" r="r" b="b"/>
              <a:pathLst>
                <a:path w="103" h="62" extrusionOk="0">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avLst/>
              <a:gdLst/>
              <a:ahLst/>
              <a:cxnLst/>
              <a:rect l="l" t="t" r="r" b="b"/>
              <a:pathLst>
                <a:path w="102" h="60" extrusionOk="0">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avLst/>
              <a:gdLst/>
              <a:ahLst/>
              <a:cxnLst/>
              <a:rect l="l" t="t" r="r" b="b"/>
              <a:pathLst>
                <a:path w="102" h="62" extrusionOk="0">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avLst/>
            <a:gdLst/>
            <a:ahLst/>
            <a:cxnLst/>
            <a:rect l="l" t="t" r="r" b="b"/>
            <a:pathLst>
              <a:path w="146" h="146" extrusionOk="0">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avLst/>
              <a:gdLst/>
              <a:ahLst/>
              <a:cxnLst/>
              <a:rect l="l" t="t" r="r" b="b"/>
              <a:pathLst>
                <a:path w="146" h="146" extrusionOk="0">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avLst/>
              <a:gdLst/>
              <a:ahLst/>
              <a:cxnLst/>
              <a:rect l="l" t="t" r="r" b="b"/>
              <a:pathLst>
                <a:path w="77" h="77" extrusionOk="0">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avLst/>
              <a:gdLst/>
              <a:ahLst/>
              <a:cxnLst/>
              <a:rect l="l" t="t" r="r" b="b"/>
              <a:pathLst>
                <a:path w="102" h="102" extrusionOk="0">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avLst/>
              <a:gdLst/>
              <a:ahLst/>
              <a:cxnLst/>
              <a:rect l="l" t="t" r="r" b="b"/>
              <a:pathLst>
                <a:path w="102" h="99" extrusionOk="0">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avLst/>
              <a:gdLst/>
              <a:ahLst/>
              <a:cxnLst/>
              <a:rect l="l" t="t" r="r" b="b"/>
              <a:pathLst>
                <a:path w="102" h="102" extrusionOk="0">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avLst/>
              <a:gdLst/>
              <a:ahLst/>
              <a:cxnLst/>
              <a:rect l="l" t="t" r="r" b="b"/>
              <a:pathLst>
                <a:path w="228" h="102" extrusionOk="0">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avLst/>
              <a:gdLst/>
              <a:ahLst/>
              <a:cxnLst/>
              <a:rect l="l" t="t" r="r" b="b"/>
              <a:pathLst>
                <a:path w="228" h="99" extrusionOk="0">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avLst/>
              <a:gdLst/>
              <a:ahLst/>
              <a:cxnLst/>
              <a:rect l="l" t="t" r="r" b="b"/>
              <a:pathLst>
                <a:path w="228" h="102" extrusionOk="0">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avLst/>
            <a:gdLst/>
            <a:ahLst/>
            <a:cxnLst/>
            <a:rect l="l" t="t" r="r" b="b"/>
            <a:pathLst>
              <a:path w="146" h="144" extrusionOk="0">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avLst/>
            <a:gdLst/>
            <a:ahLst/>
            <a:cxnLst/>
            <a:rect l="l" t="t" r="r" b="b"/>
            <a:pathLst>
              <a:path w="147" h="146" extrusionOk="0">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avLst/>
              <a:gdLst/>
              <a:ahLst/>
              <a:cxnLst/>
              <a:rect l="l" t="t" r="r" b="b"/>
              <a:pathLst>
                <a:path w="120" h="119" extrusionOk="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avLst/>
              <a:gdLst/>
              <a:ahLst/>
              <a:cxnLst/>
              <a:rect l="l" t="t" r="r" b="b"/>
              <a:pathLst>
                <a:path w="347" h="347" extrusionOk="0">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avLst/>
              <a:gdLst/>
              <a:ahLst/>
              <a:cxnLst/>
              <a:rect l="l" t="t" r="r" b="b"/>
              <a:pathLst>
                <a:path w="60" h="77" extrusionOk="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avLst/>
              <a:gdLst/>
              <a:ahLst/>
              <a:cxnLst/>
              <a:rect l="l" t="t" r="r" b="b"/>
              <a:pathLst>
                <a:path w="60" h="77" extrusionOk="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avLst/>
              <a:gdLst/>
              <a:ahLst/>
              <a:cxnLst/>
              <a:rect l="l" t="t" r="r" b="b"/>
              <a:pathLst>
                <a:path w="77" h="60" extrusionOk="0">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avLst/>
              <a:gdLst/>
              <a:ahLst/>
              <a:cxnLst/>
              <a:rect l="l" t="t" r="r" b="b"/>
              <a:pathLst>
                <a:path w="77" h="60" extrusionOk="0">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avLst/>
              <a:gdLst/>
              <a:ahLst/>
              <a:cxnLst/>
              <a:rect l="l" t="t" r="r" b="b"/>
              <a:pathLst>
                <a:path w="146" h="26" extrusionOk="0">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avLst/>
              <a:gdLst/>
              <a:ahLst/>
              <a:cxnLst/>
              <a:rect l="l" t="t" r="r" b="b"/>
              <a:pathLst>
                <a:path w="28" h="29" extrusionOk="0">
                  <a:moveTo>
                    <a:pt x="14" y="0"/>
                  </a:moveTo>
                  <a:lnTo>
                    <a:pt x="28" y="15"/>
                  </a:lnTo>
                  <a:lnTo>
                    <a:pt x="14" y="29"/>
                  </a:lnTo>
                  <a:lnTo>
                    <a:pt x="0" y="15"/>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avLst/>
              <a:gdLst/>
              <a:ahLst/>
              <a:cxnLst/>
              <a:rect l="l" t="t" r="r" b="b"/>
              <a:pathLst>
                <a:path w="29" h="29" extrusionOk="0">
                  <a:moveTo>
                    <a:pt x="15" y="0"/>
                  </a:moveTo>
                  <a:lnTo>
                    <a:pt x="29" y="15"/>
                  </a:lnTo>
                  <a:lnTo>
                    <a:pt x="15" y="29"/>
                  </a:lnTo>
                  <a:lnTo>
                    <a:pt x="0" y="15"/>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avLst/>
              <a:gdLst/>
              <a:ahLst/>
              <a:cxnLst/>
              <a:rect l="l" t="t" r="r" b="b"/>
              <a:pathLst>
                <a:path w="31" h="29" extrusionOk="0">
                  <a:moveTo>
                    <a:pt x="17" y="0"/>
                  </a:moveTo>
                  <a:lnTo>
                    <a:pt x="31" y="15"/>
                  </a:lnTo>
                  <a:lnTo>
                    <a:pt x="17" y="29"/>
                  </a:lnTo>
                  <a:lnTo>
                    <a:pt x="0" y="15"/>
                  </a:lnTo>
                  <a:lnTo>
                    <a:pt x="17"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avLst/>
              <a:gdLst/>
              <a:ahLst/>
              <a:cxnLst/>
              <a:rect l="l" t="t" r="r" b="b"/>
              <a:pathLst>
                <a:path w="116" h="81" extrusionOk="0">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avLst/>
            <a:gdLst/>
            <a:ahLst/>
            <a:cxnLst/>
            <a:rect l="l" t="t" r="r" b="b"/>
            <a:pathLst>
              <a:path w="146" h="136" extrusionOk="0">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avLst/>
              <a:gdLst/>
              <a:ahLst/>
              <a:cxnLst/>
              <a:rect l="l" t="t" r="r" b="b"/>
              <a:pathLst>
                <a:path w="146" h="111" extrusionOk="0">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avLst/>
              <a:gdLst/>
              <a:ahLst/>
              <a:cxnLst/>
              <a:rect l="l" t="t" r="r" b="b"/>
              <a:pathLst>
                <a:path w="77" h="77" extrusionOk="0">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avLst/>
            <a:gdLst/>
            <a:ahLst/>
            <a:cxnLst/>
            <a:rect l="l" t="t" r="r" b="b"/>
            <a:pathLst>
              <a:path w="346" h="347" extrusionOk="0">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avLst/>
              <a:gdLst/>
              <a:ahLst/>
              <a:cxnLst/>
              <a:rect l="l" t="t" r="r" b="b"/>
              <a:pathLst>
                <a:path w="146" h="146" extrusionOk="0">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avLst/>
              <a:gdLst/>
              <a:ahLst/>
              <a:cxnLst/>
              <a:rect l="l" t="t" r="r" b="b"/>
              <a:pathLst>
                <a:path w="61" h="65" extrusionOk="0">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avLst/>
              <a:gdLst/>
              <a:ahLst/>
              <a:cxnLst/>
              <a:rect l="l" t="t" r="r" b="b"/>
              <a:pathLst>
                <a:path w="64" h="64" extrusionOk="0">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avLst/>
            <a:gdLst/>
            <a:ahLst/>
            <a:cxnLst/>
            <a:rect l="l" t="t" r="r" b="b"/>
            <a:pathLst>
              <a:path w="146" h="136" extrusionOk="0">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a:p>
            <a:pPr marL="0" lvl="0" indent="0" algn="l" rtl="0">
              <a:spcBef>
                <a:spcPts val="0"/>
              </a:spcBef>
              <a:spcAft>
                <a:spcPts val="0"/>
              </a:spcAft>
              <a:buNone/>
            </a:pPr>
            <a:endParaRPr/>
          </a:p>
        </p:txBody>
      </p:sp>
      <p:sp>
        <p:nvSpPr>
          <p:cNvPr id="1623" name="Google Shape;1623;p48"/>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business planning</a:t>
            </a:r>
            <a:endParaRPr/>
          </a:p>
          <a:p>
            <a:pPr marL="457200" lvl="0" indent="-317500" algn="l" rtl="0">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avLst/>
              <a:gdLst/>
              <a:ahLst/>
              <a:cxnLst/>
              <a:rect l="l" t="t" r="r" b="b"/>
              <a:pathLst>
                <a:path w="146" h="146" extrusionOk="0">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avLst/>
              <a:gdLst/>
              <a:ahLst/>
              <a:cxnLst/>
              <a:rect l="l" t="t" r="r" b="b"/>
              <a:pathLst>
                <a:path w="146" h="146" extrusionOk="0">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avLst/>
              <a:gdLst/>
              <a:ahLst/>
              <a:cxnLst/>
              <a:rect l="l" t="t" r="r" b="b"/>
              <a:pathLst>
                <a:path w="146" h="148" extrusionOk="0">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avLst/>
              <a:gdLst/>
              <a:ahLst/>
              <a:cxnLst/>
              <a:rect l="l" t="t" r="r" b="b"/>
              <a:pathLst>
                <a:path w="146" h="146" extrusionOk="0">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avLst/>
              <a:gdLst/>
              <a:ahLst/>
              <a:cxnLst/>
              <a:rect l="l" t="t" r="r" b="b"/>
              <a:pathLst>
                <a:path w="45" h="45" extrusionOk="0">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avLst/>
              <a:gdLst/>
              <a:ahLst/>
              <a:cxnLst/>
              <a:rect l="l" t="t" r="r" b="b"/>
              <a:pathLst>
                <a:path w="45" h="46" extrusionOk="0">
                  <a:moveTo>
                    <a:pt x="0" y="46"/>
                  </a:moveTo>
                  <a:cubicBezTo>
                    <a:pt x="25" y="46"/>
                    <a:pt x="45" y="25"/>
                    <a:pt x="45" y="0"/>
                  </a:cubicBezTo>
                  <a:cubicBezTo>
                    <a:pt x="0" y="0"/>
                    <a:pt x="0" y="0"/>
                    <a:pt x="0" y="0"/>
                  </a:cubicBezTo>
                  <a:lnTo>
                    <a:pt x="0" y="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avLst/>
              <a:gdLst/>
              <a:ahLst/>
              <a:cxnLst/>
              <a:rect l="l" t="t" r="r" b="b"/>
              <a:pathLst>
                <a:path w="45" h="47" extrusionOk="0">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avLst/>
              <a:gdLst/>
              <a:ahLst/>
              <a:cxnLst/>
              <a:rect l="l" t="t" r="r" b="b"/>
              <a:pathLst>
                <a:path w="45" h="45" extrusionOk="0">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avLst/>
              <a:gdLst/>
              <a:ahLst/>
              <a:cxnLst/>
              <a:rect l="l" t="t" r="r" b="b"/>
              <a:pathLst>
                <a:path w="356" h="187" extrusionOk="0">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avLst/>
              <a:gdLst/>
              <a:ahLst/>
              <a:cxnLst/>
              <a:rect l="l" t="t" r="r" b="b"/>
              <a:pathLst>
                <a:path w="691" h="250" extrusionOk="0">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avLst/>
            <a:gdLst/>
            <a:ahLst/>
            <a:cxnLst/>
            <a:rect l="l" t="t" r="r" b="b"/>
            <a:pathLst>
              <a:path w="234" h="235" extrusionOk="0">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avLst/>
              <a:gdLst/>
              <a:ahLst/>
              <a:cxnLst/>
              <a:rect l="l" t="t" r="r" b="b"/>
              <a:pathLst>
                <a:path w="626" h="534" extrusionOk="0">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avLst/>
              <a:gdLst/>
              <a:ahLst/>
              <a:cxnLst/>
              <a:rect l="l" t="t" r="r" b="b"/>
              <a:pathLst>
                <a:path w="349" h="750" extrusionOk="0">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avLst/>
              <a:gdLst/>
              <a:ahLst/>
              <a:cxnLst/>
              <a:rect l="l" t="t" r="r" b="b"/>
              <a:pathLst>
                <a:path w="36" h="54" extrusionOk="0">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avLst/>
              <a:gdLst/>
              <a:ahLst/>
              <a:cxnLst/>
              <a:rect l="l" t="t" r="r" b="b"/>
              <a:pathLst>
                <a:path w="479" h="225" extrusionOk="0">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avLst/>
              <a:gdLst/>
              <a:ahLst/>
              <a:cxnLst/>
              <a:rect l="l" t="t" r="r" b="b"/>
              <a:pathLst>
                <a:path w="467" h="234" extrusionOk="0">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avLst/>
              <a:gdLst/>
              <a:ahLst/>
              <a:cxnLst/>
              <a:rect l="l" t="t" r="r" b="b"/>
              <a:pathLst>
                <a:path w="151" h="136" extrusionOk="0">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avLst/>
              <a:gdLst/>
              <a:ahLst/>
              <a:cxnLst/>
              <a:rect l="l" t="t" r="r" b="b"/>
              <a:pathLst>
                <a:path w="132" h="109" extrusionOk="0">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avLst/>
              <a:gdLst/>
              <a:ahLst/>
              <a:cxnLst/>
              <a:rect l="l" t="t" r="r" b="b"/>
              <a:pathLst>
                <a:path w="59" h="63" extrusionOk="0">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avLst/>
              <a:gdLst/>
              <a:ahLst/>
              <a:cxnLst/>
              <a:rect l="l" t="t" r="r" b="b"/>
              <a:pathLst>
                <a:path w="108" h="202" extrusionOk="0">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avLst/>
              <a:gdLst/>
              <a:ahLst/>
              <a:cxnLst/>
              <a:rect l="l" t="t" r="r" b="b"/>
              <a:pathLst>
                <a:path w="10" h="14" extrusionOk="0">
                  <a:moveTo>
                    <a:pt x="10" y="2"/>
                  </a:moveTo>
                  <a:cubicBezTo>
                    <a:pt x="7" y="1"/>
                    <a:pt x="2" y="0"/>
                    <a:pt x="1" y="3"/>
                  </a:cubicBezTo>
                  <a:cubicBezTo>
                    <a:pt x="0" y="6"/>
                    <a:pt x="2" y="12"/>
                    <a:pt x="5" y="14"/>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avLst/>
              <a:gdLst/>
              <a:ahLst/>
              <a:cxnLst/>
              <a:rect l="l" t="t" r="r" b="b"/>
              <a:pathLst>
                <a:path w="99" h="99" extrusionOk="0">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avLst/>
              <a:gdLst/>
              <a:ahLst/>
              <a:cxnLst/>
              <a:rect l="l" t="t" r="r" b="b"/>
              <a:pathLst>
                <a:path w="35" h="30" extrusionOk="0">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avLst/>
              <a:gdLst/>
              <a:ahLst/>
              <a:cxnLst/>
              <a:rect l="l" t="t" r="r" b="b"/>
              <a:pathLst>
                <a:path w="12" h="11" extrusionOk="0">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avLst/>
              <a:gdLst/>
              <a:ahLst/>
              <a:cxnLst/>
              <a:rect l="l" t="t" r="r" b="b"/>
              <a:pathLst>
                <a:path w="5" h="6" extrusionOk="0">
                  <a:moveTo>
                    <a:pt x="5" y="1"/>
                  </a:moveTo>
                  <a:cubicBezTo>
                    <a:pt x="2" y="0"/>
                    <a:pt x="1" y="0"/>
                    <a:pt x="0" y="3"/>
                  </a:cubicBezTo>
                  <a:cubicBezTo>
                    <a:pt x="0" y="3"/>
                    <a:pt x="4" y="4"/>
                    <a:pt x="5" y="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avLst/>
              <a:gdLst/>
              <a:ahLst/>
              <a:cxnLst/>
              <a:rect l="l" t="t" r="r" b="b"/>
              <a:pathLst>
                <a:path w="4" h="8" extrusionOk="0">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avLst/>
              <a:gdLst/>
              <a:ahLst/>
              <a:cxnLst/>
              <a:rect l="l" t="t" r="r" b="b"/>
              <a:pathLst>
                <a:path w="4" h="8" extrusionOk="0">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avLst/>
              <a:gdLst/>
              <a:ahLst/>
              <a:cxnLst/>
              <a:rect l="l" t="t" r="r" b="b"/>
              <a:pathLst>
                <a:path w="23" h="23" extrusionOk="0">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avLst/>
              <a:gdLst/>
              <a:ahLst/>
              <a:cxnLst/>
              <a:rect l="l" t="t" r="r" b="b"/>
              <a:pathLst>
                <a:path w="195" h="232" extrusionOk="0">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avLst/>
              <a:gdLst/>
              <a:ahLst/>
              <a:cxnLst/>
              <a:rect l="l" t="t" r="r" b="b"/>
              <a:pathLst>
                <a:path w="310" h="379" extrusionOk="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avLst/>
              <a:gdLst/>
              <a:ahLst/>
              <a:cxnLst/>
              <a:rect l="l" t="t" r="r" b="b"/>
              <a:pathLst>
                <a:path w="124" h="116" extrusionOk="0">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avLst/>
              <a:gdLst/>
              <a:ahLst/>
              <a:cxnLst/>
              <a:rect l="l" t="t" r="r" b="b"/>
              <a:pathLst>
                <a:path w="106" h="110" extrusionOk="0">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avLst/>
              <a:gdLst/>
              <a:ahLst/>
              <a:cxnLst/>
              <a:rect l="l" t="t" r="r" b="b"/>
              <a:pathLst>
                <a:path w="35" h="55" extrusionOk="0">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8"/>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7" name="Google Shape;1857;p49"/>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DM Sans"/>
              <a:buChar char="●"/>
            </a:pPr>
            <a:r>
              <a:rPr lang="en" u="sng">
                <a:hlinkClick r:id="rId3"/>
              </a:rPr>
              <a:t>Statistic graphic with calculator</a:t>
            </a:r>
            <a:endParaRPr/>
          </a:p>
          <a:p>
            <a:pPr marL="457200" lvl="0" indent="-317500" algn="l" rtl="0">
              <a:spcBef>
                <a:spcPts val="0"/>
              </a:spcBef>
              <a:spcAft>
                <a:spcPts val="0"/>
              </a:spcAft>
              <a:buSzPts val="1400"/>
              <a:buChar char="●"/>
            </a:pPr>
            <a:r>
              <a:rPr lang="en" u="sng">
                <a:hlinkClick r:id="rId4"/>
              </a:rPr>
              <a:t>Smiley boy holding a book in class</a:t>
            </a:r>
            <a:endParaRPr/>
          </a:p>
          <a:p>
            <a:pPr marL="457200" lvl="0" indent="-317500" algn="l" rtl="0">
              <a:spcBef>
                <a:spcPts val="0"/>
              </a:spcBef>
              <a:spcAft>
                <a:spcPts val="0"/>
              </a:spcAft>
              <a:buSzPts val="1400"/>
              <a:buChar char="●"/>
            </a:pPr>
            <a:r>
              <a:rPr lang="en" u="sng">
                <a:hlinkClick r:id="rId5"/>
              </a:rPr>
              <a:t>Colleagues doing team work for a project</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DM Sans"/>
              <a:buChar char="●"/>
            </a:pPr>
            <a:r>
              <a:rPr lang="en" u="sng">
                <a:hlinkClick r:id="rId6"/>
              </a:rPr>
              <a:t>Icon Pack: Infographics Elements | Lineal</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DM Sans"/>
              <a:buChar char="●"/>
            </a:pPr>
            <a:r>
              <a:rPr lang="en" u="sng">
                <a:hlinkClick r:id="rId7"/>
              </a:rPr>
              <a:t>Hand drawn data analysis instagram stories</a:t>
            </a:r>
            <a:endParaRPr/>
          </a:p>
          <a:p>
            <a:pPr marL="457200" lvl="0" indent="-317500" algn="l" rtl="0">
              <a:spcBef>
                <a:spcPts val="0"/>
              </a:spcBef>
              <a:spcAft>
                <a:spcPts val="0"/>
              </a:spcAft>
              <a:buSzPts val="1400"/>
              <a:buFont typeface="DM Sans"/>
              <a:buChar char="●"/>
            </a:pPr>
            <a:r>
              <a:rPr lang="en" u="sng">
                <a:hlinkClick r:id="rId8"/>
              </a:rPr>
              <a:t>Hand drawn minimal background</a:t>
            </a:r>
            <a:endParaRPr/>
          </a:p>
          <a:p>
            <a:pPr marL="457200" lvl="0" indent="-317500" algn="l" rtl="0">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02" name="Google Shape;1902;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6"/>
        <p:cNvGrpSpPr/>
        <p:nvPr/>
      </p:nvGrpSpPr>
      <p:grpSpPr>
        <a:xfrm>
          <a:off x="0" y="0"/>
          <a:ext cx="0" cy="0"/>
          <a:chOff x="0" y="0"/>
          <a:chExt cx="0" cy="0"/>
        </a:xfrm>
      </p:grpSpPr>
      <p:sp>
        <p:nvSpPr>
          <p:cNvPr id="1907" name="Google Shape;1907;p5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name="adj" fmla="val 16667"/>
            </a:avLst>
          </a:prstGeom>
          <a:solidFill>
            <a:srgbClr val="334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3114470" y="2988225"/>
            <a:ext cx="791400" cy="754200"/>
          </a:xfrm>
          <a:prstGeom prst="roundRect">
            <a:avLst>
              <a:gd name="adj" fmla="val 16667"/>
            </a:avLst>
          </a:prstGeom>
          <a:solidFill>
            <a:srgbClr val="4C69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176289"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name="adj" fmla="val 16667"/>
            </a:avLst>
          </a:prstGeom>
          <a:solidFill>
            <a:srgbClr val="6389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name="adj" fmla="val 16667"/>
            </a:avLst>
          </a:prstGeom>
          <a:solidFill>
            <a:srgbClr val="FF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3114470" y="3919325"/>
            <a:ext cx="791400" cy="754200"/>
          </a:xfrm>
          <a:prstGeom prst="roundRect">
            <a:avLst>
              <a:gd name="adj" fmla="val 16667"/>
            </a:avLst>
          </a:prstGeom>
          <a:solidFill>
            <a:srgbClr val="FF7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176289" y="3919325"/>
            <a:ext cx="791400" cy="754200"/>
          </a:xfrm>
          <a:prstGeom prst="roundRect">
            <a:avLst>
              <a:gd name="adj" fmla="val 16667"/>
            </a:avLst>
          </a:prstGeom>
          <a:solidFill>
            <a:srgbClr val="FF9D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name="adj" fmla="val 16667"/>
            </a:avLst>
          </a:prstGeom>
          <a:solidFill>
            <a:srgbClr val="FFC5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name="adj" fmla="val 16667"/>
            </a:avLst>
          </a:prstGeom>
          <a:solidFill>
            <a:srgbClr val="CBD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934" name="Google Shape;193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36" name="Google Shape;1936;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937" name="Google Shape;1937;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38" name="Google Shape;1938;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39" name="Google Shape;1939;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40" name="Google Shape;1940;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44" name="Google Shape;1944;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1" name="Google Shape;3871;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2" name="Google Shape;3942;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5"/>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5"/>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5"/>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5"/>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5"/>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5"/>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5"/>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Mathematical modeling</a:t>
            </a:r>
            <a:endParaRPr/>
          </a:p>
        </p:txBody>
      </p:sp>
      <p:sp>
        <p:nvSpPr>
          <p:cNvPr id="760" name="Google Shape;760;p29"/>
          <p:cNvSpPr txBox="1">
            <a:spLocks noGrp="1"/>
          </p:cNvSpPr>
          <p:nvPr>
            <p:ph type="title" idx="5"/>
          </p:nvPr>
        </p:nvSpPr>
        <p:spPr>
          <a:xfrm>
            <a:off x="859275" y="1424275"/>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61" name="Google Shape;761;p29"/>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762" name="Google Shape;762;p29"/>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and technology</a:t>
            </a:r>
            <a:endParaRPr/>
          </a:p>
        </p:txBody>
      </p:sp>
      <p:sp>
        <p:nvSpPr>
          <p:cNvPr id="763" name="Google Shape;76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764" name="Google Shape;764;p29"/>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Identifying mathematical concepts in real-world scenarios</a:t>
            </a:r>
            <a:endParaRPr sz="1600">
              <a:solidFill>
                <a:srgbClr val="666666"/>
              </a:solidFill>
            </a:endParaRPr>
          </a:p>
        </p:txBody>
      </p:sp>
      <p:sp>
        <p:nvSpPr>
          <p:cNvPr id="765" name="Google Shape;765;p29"/>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Critical thinking skills and mathematical reasoning</a:t>
            </a:r>
            <a:endParaRPr/>
          </a:p>
        </p:txBody>
      </p:sp>
      <p:sp>
        <p:nvSpPr>
          <p:cNvPr id="766" name="Google Shape;766;p29"/>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and interpreting mathematical models</a:t>
            </a:r>
            <a:endParaRPr/>
          </a:p>
        </p:txBody>
      </p:sp>
      <p:sp>
        <p:nvSpPr>
          <p:cNvPr id="767" name="Google Shape;767;p29"/>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Integration of technology tools in mathematical exploration</a:t>
            </a:r>
            <a:endParaRPr/>
          </a:p>
        </p:txBody>
      </p:sp>
      <p:sp>
        <p:nvSpPr>
          <p:cNvPr id="768" name="Google Shape;768;p29"/>
          <p:cNvSpPr txBox="1">
            <a:spLocks noGrp="1"/>
          </p:cNvSpPr>
          <p:nvPr>
            <p:ph type="title" idx="6"/>
          </p:nvPr>
        </p:nvSpPr>
        <p:spPr>
          <a:xfrm>
            <a:off x="859275" y="3080674"/>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769" name="Google Shape;769;p29"/>
          <p:cNvSpPr txBox="1">
            <a:spLocks noGrp="1"/>
          </p:cNvSpPr>
          <p:nvPr>
            <p:ph type="title" idx="7"/>
          </p:nvPr>
        </p:nvSpPr>
        <p:spPr>
          <a:xfrm>
            <a:off x="4753977" y="1424275"/>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70" name="Google Shape;770;p29"/>
          <p:cNvSpPr txBox="1">
            <a:spLocks noGrp="1"/>
          </p:cNvSpPr>
          <p:nvPr>
            <p:ph type="title" idx="8"/>
          </p:nvPr>
        </p:nvSpPr>
        <p:spPr>
          <a:xfrm>
            <a:off x="4753977" y="3080674"/>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771" name="Google Shape;771;p29"/>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Mathematics in everyday life</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19" name="Google Shape;8219;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0" name="Google Shape;8220;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1" name="Google Shape;8221;p56"/>
              <p:cNvCxnSpPr>
                <a:stCxn id="82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24" name="Google Shape;8224;p56"/>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29" name="Google Shape;8229;p56"/>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2" name="Google Shape;8232;p56"/>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36" name="Google Shape;8236;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0" name="Google Shape;8240;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1" name="Google Shape;8241;p56"/>
              <p:cNvCxnSpPr>
                <a:stCxn id="8242" idx="6"/>
                <a:endCxn id="82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243" name="Google Shape;8243;p56"/>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0" name="Google Shape;8250;p56"/>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253" name="Google Shape;8253;p56"/>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2" name="Google Shape;8242;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2" name="Google Shape;8262;p56"/>
            <p:cNvCxnSpPr>
              <a:stCxn id="8261" idx="0"/>
              <a:endCxn id="82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6" name="Google Shape;8266;p56"/>
            <p:cNvCxnSpPr>
              <a:stCxn id="8265" idx="0"/>
              <a:endCxn id="82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67" name="Google Shape;8267;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3" name="Google Shape;8283;p56"/>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4" name="Google Shape;8284;p56"/>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285" name="Google Shape;8285;p56"/>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4" name="Google Shape;8294;p56"/>
            <p:cNvCxnSpPr>
              <a:stCxn id="8291" idx="6"/>
              <a:endCxn id="82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5" name="Google Shape;8295;p56"/>
            <p:cNvCxnSpPr>
              <a:stCxn id="8292" idx="4"/>
              <a:endCxn id="82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97" name="Google Shape;8297;p56"/>
            <p:cNvCxnSpPr>
              <a:stCxn id="8296" idx="6"/>
              <a:endCxn id="82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8" name="Google Shape;8298;p56"/>
            <p:cNvCxnSpPr>
              <a:stCxn id="8293" idx="4"/>
              <a:endCxn id="82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96" name="Google Shape;8296;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1" name="Google Shape;8301;p56"/>
            <p:cNvCxnSpPr>
              <a:endCxn id="83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4" name="Google Shape;8314;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2" name="Google Shape;8322;p56"/>
            <p:cNvCxnSpPr>
              <a:stCxn id="8323" idx="0"/>
              <a:endCxn id="832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4" name="Google Shape;8324;p56"/>
            <p:cNvCxnSpPr>
              <a:stCxn id="8323" idx="2"/>
              <a:endCxn id="832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6" name="Google Shape;8326;p56"/>
            <p:cNvCxnSpPr>
              <a:stCxn id="8327" idx="0"/>
              <a:endCxn id="832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56"/>
            <p:cNvCxnSpPr>
              <a:stCxn id="8321" idx="2"/>
              <a:endCxn id="832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56"/>
            <p:cNvCxnSpPr>
              <a:stCxn id="8331" idx="0"/>
              <a:endCxn id="832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27" name="Google Shape;8327;p56"/>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5" name="Google Shape;8325;p56"/>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56"/>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56"/>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1" name="Google Shape;8321;p56"/>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3" name="Google Shape;8323;p56"/>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0" name="Google Shape;8320;p56"/>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37" name="Google Shape;83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38" name="Google Shape;8338;p56"/>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339" name="Google Shape;8339;p56"/>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4" name="Google Shape;8344;p56"/>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8" name="Google Shape;834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9" name="Google Shape;8349;p56"/>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3" name="Google Shape;835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56"/>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6"/>
          <p:cNvGrpSpPr/>
          <p:nvPr/>
        </p:nvGrpSpPr>
        <p:grpSpPr>
          <a:xfrm rot="10800000" flipH="1">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79" name="Google Shape;8479;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86" name="Google Shape;8486;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89" name="Google Shape;8489;p56"/>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490" name="Google Shape;8490;p56"/>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1" name="Google Shape;8491;p56"/>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2" name="Google Shape;8492;p56"/>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3" name="Google Shape;8493;p56"/>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4" name="Google Shape;8494;p56"/>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56"/>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496" name="Google Shape;8496;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1" name="Google Shape;8501;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4" name="Google Shape;8504;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9" name="Google Shape;8509;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2" name="Google Shape;8512;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17" name="Google Shape;8517;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0" name="Google Shape;8520;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1" name="Google Shape;8561;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4" name="Google Shape;8564;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65" name="Google Shape;8565;p56"/>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6" name="Google Shape;8566;p56"/>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567" name="Google Shape;8567;p56"/>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0" name="Google Shape;8630;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3" name="Google Shape;8633;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4" name="Google Shape;8634;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5" name="Google Shape;8635;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{DE86D1C8-AAB2-4727-8C96-58E194D4C4E3}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{DE86D1C8-AAB2-4727-8C96-58E194D4C4E3}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{DE86D1C8-AAB2-4727-8C96-58E194D4C4E3}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{DE86D1C8-AAB2-4727-8C96-58E194D4C4E3}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2" name="Google Shape;874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3" name="Google Shape;874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44" name="Google Shape;874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0" name="Google Shape;8760;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5" name="Google Shape;8775;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6" name="Google Shape;8776;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7" name="Google Shape;8777;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8" name="Google Shape;8778;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9" name="Google Shape;8779;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0" name="Google Shape;8780;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1" name="Google Shape;8781;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2" name="Google Shape;8782;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3" name="Google Shape;8783;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4" name="Google Shape;8784;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5" name="Google Shape;8785;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58"/>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58"/>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58"/>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5" name="Google Shape;8875;p58"/>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8" name="Google Shape;8878;p58"/>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58"/>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58"/>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7" name="Google Shape;8887;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8" name="Google Shape;8888;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9" name="Google Shape;8889;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0" name="Google Shape;8890;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1" name="Google Shape;8891;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44" name="Google Shape;9144;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47" name="Google Shape;9147;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0" name="Google Shape;9150;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3" name="Google Shape;9153;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4" name="Google Shape;9154;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3" name="Google Shape;9393;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6" name="Google Shape;9396;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MY"/>
            </a:p>
          </p:txBody>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1" name="Google Shape;9401;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19" name="Google Shape;9419;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59"/>
            <p:cNvCxnSpPr>
              <a:endCxn id="941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421" name="Google Shape;9421;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3" name="Google Shape;9423;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9"/>
            <p:cNvCxnSpPr>
              <a:endCxn id="94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3" name="Google Shape;947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96" name="Google Shape;9496;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97" name="Google Shape;9497;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98" name="Google Shape;9498;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99" name="Google Shape;9499;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3" name="Google Shape;9523;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8" name="Google Shape;9548;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8" name="Google Shape;9558;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sp>
        <p:nvSpPr>
          <p:cNvPr id="9563" name="Google Shape;9563;p60"/>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60"/>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0"/>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60"/>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0"/>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60"/>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60"/>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60"/>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60"/>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60"/>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60"/>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60"/>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60"/>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3" name="Google Shape;9593;p60"/>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60"/>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60"/>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60"/>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60"/>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60"/>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60"/>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60"/>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60"/>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60"/>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60"/>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60"/>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60"/>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60"/>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60"/>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60"/>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60"/>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60"/>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9" name="Google Shape;9619;p60"/>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60"/>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6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6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6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6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60"/>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60"/>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60"/>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60"/>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60"/>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60"/>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60"/>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60"/>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60"/>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60"/>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60"/>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60"/>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60"/>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60"/>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60"/>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6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6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4" name="Google Shape;9664;p60"/>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60"/>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60"/>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0"/>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60"/>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3" name="Google Shape;9673;p60"/>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0"/>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0"/>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60"/>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0"/>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0"/>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0"/>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0"/>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0"/>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60"/>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0"/>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60"/>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60"/>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94" name="Google Shape;9694;p60"/>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0"/>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0"/>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0"/>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0"/>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0"/>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0"/>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60"/>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60"/>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5" name="Google Shape;9705;p60"/>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6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2" name="Google Shape;9712;p60"/>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0"/>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0"/>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0"/>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0"/>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0"/>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60"/>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0"/>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60"/>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60"/>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60"/>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31" name="Google Shape;9731;p60"/>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0"/>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60"/>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0"/>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60"/>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0"/>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0"/>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0"/>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0"/>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6" name="Google Shape;9746;p60"/>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0"/>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8" name="Google Shape;9748;p60"/>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60"/>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0"/>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0"/>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0"/>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9" name="Google Shape;9759;p60"/>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60"/>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60"/>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0"/>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0"/>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60"/>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0"/>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60"/>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73" name="Google Shape;9773;p60"/>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0"/>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60"/>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60"/>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0"/>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2" name="Google Shape;9782;p60"/>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60"/>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0"/>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60"/>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0"/>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0"/>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0"/>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0"/>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0"/>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0"/>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60"/>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0"/>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0"/>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60"/>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6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0"/>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1" name="Google Shape;9811;p60"/>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60"/>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16" name="Google Shape;9816;p60"/>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0"/>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60"/>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3" name="Google Shape;9823;p60"/>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0"/>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60"/>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60"/>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0"/>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0"/>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60"/>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60"/>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60"/>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0"/>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0"/>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60"/>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60"/>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9" name="Google Shape;9859;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1"/>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1"/>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61"/>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1"/>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1"/>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61"/>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1" name="Google Shape;9921;p61"/>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1"/>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1"/>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1"/>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61"/>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1"/>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0" name="Google Shape;9990;p61"/>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1"/>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61"/>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61"/>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1"/>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61"/>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1"/>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1"/>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61"/>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1"/>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1"/>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1"/>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1"/>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1"/>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0"/>
        <p:cNvGrpSpPr/>
        <p:nvPr/>
      </p:nvGrpSpPr>
      <p:grpSpPr>
        <a:xfrm>
          <a:off x="0" y="0"/>
          <a:ext cx="0" cy="0"/>
          <a:chOff x="0" y="0"/>
          <a:chExt cx="0" cy="0"/>
        </a:xfrm>
      </p:grpSpPr>
      <p:sp>
        <p:nvSpPr>
          <p:cNvPr id="10171" name="Google Shape;10171;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2"/>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2"/>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2"/>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2"/>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62"/>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2"/>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62"/>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2"/>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2"/>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2" name="Google Shape;10352;p62"/>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2"/>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2"/>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2"/>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62"/>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62"/>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62"/>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62"/>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62"/>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62"/>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62"/>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62"/>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2"/>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2"/>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62"/>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9" name="Google Shape;10519;p62"/>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9"/>
        <p:cNvGrpSpPr/>
        <p:nvPr/>
      </p:nvGrpSpPr>
      <p:grpSpPr>
        <a:xfrm>
          <a:off x="0" y="0"/>
          <a:ext cx="0" cy="0"/>
          <a:chOff x="0" y="0"/>
          <a:chExt cx="0" cy="0"/>
        </a:xfrm>
      </p:grpSpPr>
      <p:sp>
        <p:nvSpPr>
          <p:cNvPr id="10530" name="Google Shape;10530;p63"/>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63"/>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2" name="Google Shape;10562;p63"/>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63"/>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63"/>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63"/>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63"/>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63"/>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3"/>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63"/>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63"/>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63"/>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MY"/>
            </a:p>
          </p:txBody>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MY"/>
            </a:p>
          </p:txBody>
        </p:sp>
        <p:sp>
          <p:nvSpPr>
            <p:cNvPr id="10938" name="Google Shape;10938;p6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MY"/>
            </a:p>
          </p:txBody>
        </p:sp>
        <p:sp>
          <p:nvSpPr>
            <p:cNvPr id="10939" name="Google Shape;10939;p6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MY"/>
            </a:p>
          </p:txBody>
        </p:sp>
        <p:sp>
          <p:nvSpPr>
            <p:cNvPr id="10940" name="Google Shape;10940;p63"/>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63"/>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6"/>
        <p:cNvGrpSpPr/>
        <p:nvPr/>
      </p:nvGrpSpPr>
      <p:grpSpPr>
        <a:xfrm>
          <a:off x="0" y="0"/>
          <a:ext cx="0" cy="0"/>
          <a:chOff x="0" y="0"/>
          <a:chExt cx="0" cy="0"/>
        </a:xfrm>
      </p:grpSpPr>
      <p:sp>
        <p:nvSpPr>
          <p:cNvPr id="10947" name="Google Shape;1094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64"/>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7" name="Google Shape;11017;p64"/>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64"/>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4"/>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64"/>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64"/>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64"/>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4"/>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64"/>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4"/>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MY"/>
              </a:p>
            </p:txBody>
          </p:sp>
          <p:sp>
            <p:nvSpPr>
              <p:cNvPr id="11146" name="Google Shape;11146;p64"/>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MY"/>
              </a:p>
            </p:txBody>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4"/>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64"/>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4"/>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4"/>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4"/>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64"/>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64"/>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64"/>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64"/>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64"/>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64"/>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6"/>
        <p:cNvGrpSpPr/>
        <p:nvPr/>
      </p:nvGrpSpPr>
      <p:grpSpPr>
        <a:xfrm>
          <a:off x="0" y="0"/>
          <a:ext cx="0" cy="0"/>
          <a:chOff x="0" y="0"/>
          <a:chExt cx="0" cy="0"/>
        </a:xfrm>
      </p:grpSpPr>
      <p:sp>
        <p:nvSpPr>
          <p:cNvPr id="11287" name="Google Shape;11287;p65"/>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65"/>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5"/>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65"/>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5"/>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65"/>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65"/>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65"/>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5"/>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65"/>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5"/>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MY"/>
            </a:p>
          </p:txBody>
        </p:sp>
        <p:sp>
          <p:nvSpPr>
            <p:cNvPr id="11469" name="Google Shape;11469;p6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MY"/>
            </a:p>
          </p:txBody>
        </p:sp>
      </p:grpSp>
      <p:sp>
        <p:nvSpPr>
          <p:cNvPr id="11470" name="Google Shape;11470;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777" name="Google Shape;777;p30"/>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From mathematical modeling to the integration of technology tools, these lessons empower students to appreciate the versatility and relevance of mathematics across diverse contexts. Through this comprehensive approach, students not only master mathematical concepts but also develop essential skills for navigating the complexities of the modern world</a:t>
            </a:r>
            <a:endParaRPr/>
          </a:p>
        </p:txBody>
      </p:sp>
      <p:sp>
        <p:nvSpPr>
          <p:cNvPr id="778" name="Google Shape;778;p30"/>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high school and middle school math lessons, students delve into various engaging topics. They explore </a:t>
            </a:r>
            <a:r>
              <a:rPr lang="en" b="1"/>
              <a:t>problem-solving strategies, honing critical thinking and logical reasoning skills</a:t>
            </a:r>
            <a:r>
              <a:rPr lang="en"/>
              <a:t>. Additionally, at that age, math lessons focus on the practical application of mathematics, revealing its role in everyday life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4"/>
        <p:cNvGrpSpPr/>
        <p:nvPr/>
      </p:nvGrpSpPr>
      <p:grpSpPr>
        <a:xfrm>
          <a:off x="0" y="0"/>
          <a:ext cx="0" cy="0"/>
          <a:chOff x="0" y="0"/>
          <a:chExt cx="0" cy="0"/>
        </a:xfrm>
      </p:grpSpPr>
      <p:sp>
        <p:nvSpPr>
          <p:cNvPr id="11475" name="Google Shape;11475;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66"/>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66"/>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6"/>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6"/>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66"/>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6"/>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66"/>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66"/>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6"/>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Problem-solving strategies</a:t>
            </a:r>
            <a:endParaRPr/>
          </a:p>
        </p:txBody>
      </p:sp>
      <p:sp>
        <p:nvSpPr>
          <p:cNvPr id="784" name="Google Shape;784;p31"/>
          <p:cNvSpPr txBox="1">
            <a:spLocks noGrp="1"/>
          </p:cNvSpPr>
          <p:nvPr>
            <p:ph type="title" idx="2"/>
          </p:nvPr>
        </p:nvSpPr>
        <p:spPr>
          <a:xfrm>
            <a:off x="3871075" y="2425725"/>
            <a:ext cx="996900" cy="70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85" name="Google Shape;785;p31"/>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Apply problem-solving strategies in various contexts</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solve math problems</a:t>
            </a:r>
            <a:endParaRPr/>
          </a:p>
        </p:txBody>
      </p:sp>
      <p:sp>
        <p:nvSpPr>
          <p:cNvPr id="885" name="Google Shape;885;p32"/>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0"/>
              </a:spcBef>
              <a:spcAft>
                <a:spcPts val="0"/>
              </a:spcAft>
              <a:buNone/>
            </a:pPr>
            <a:endParaRPr/>
          </a:p>
          <a:p>
            <a:pPr marL="0" lvl="0" indent="0" algn="l" rtl="0">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a:picLocks noGrp="1"/>
          </p:cNvPicPr>
          <p:nvPr>
            <p:ph type="pic" idx="2"/>
          </p:nvPr>
        </p:nvPicPr>
        <p:blipFill rotWithShape="1">
          <a:blip r:embed="rId3">
            <a:alphaModFix/>
          </a:blip>
          <a:srcRect l="7045" r="7036"/>
          <a:stretch/>
        </p:blipFill>
        <p:spPr>
          <a:xfrm>
            <a:off x="5287787" y="1164750"/>
            <a:ext cx="2702100" cy="3145200"/>
          </a:xfrm>
          <a:prstGeom prst="roundRect">
            <a:avLst>
              <a:gd name="adj" fmla="val 10521"/>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892" name="Google Shape;892;p33"/>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893" name="Google Shape;893;p33"/>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894" name="Google Shape;894;p33"/>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895" name="Google Shape;895;p33"/>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903" name="Google Shape;903;p34"/>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904" name="Google Shape;9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905" name="Google Shape;905;p34"/>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906" name="Google Shape;906;p34"/>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907" name="Google Shape;907;p34"/>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908" name="Google Shape;908;p34"/>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909" name="Google Shape;909;p34"/>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910" name="Google Shape;910;p34"/>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911" name="Google Shape;911;p34"/>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912" name="Google Shape;912;p34"/>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913" name="Google Shape;913;p34"/>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914" name="Google Shape;914;p34"/>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1841</Words>
  <Application>Microsoft Office PowerPoint</Application>
  <PresentationFormat>On-screen Show (16:9)</PresentationFormat>
  <Paragraphs>282</Paragraphs>
  <Slides>41</Slides>
  <Notes>41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41</vt:i4>
      </vt:variant>
    </vt:vector>
  </HeadingPairs>
  <TitlesOfParts>
    <vt:vector size="56" baseType="lpstr">
      <vt:lpstr>Arial</vt:lpstr>
      <vt:lpstr>Bebas Neue</vt:lpstr>
      <vt:lpstr>DM Sans Medium</vt:lpstr>
      <vt:lpstr>DM Sans</vt:lpstr>
      <vt:lpstr>Anaheim</vt:lpstr>
      <vt:lpstr>Calibri</vt:lpstr>
      <vt:lpstr>Amatic SC</vt:lpstr>
      <vt:lpstr>Roboto Medium</vt:lpstr>
      <vt:lpstr>Baloo 2 ExtraBold</vt:lpstr>
      <vt:lpstr>Lato</vt:lpstr>
      <vt:lpstr>Proxima Nova</vt:lpstr>
      <vt:lpstr>DM Sans Light</vt:lpstr>
      <vt:lpstr>Nunito Light</vt:lpstr>
      <vt:lpstr>Statistics and Data Analysis - 6th Grade by Slidesgo</vt:lpstr>
      <vt:lpstr>Slidesgo Final Pages</vt:lpstr>
      <vt:lpstr>Statistics and Data Analysis </vt:lpstr>
      <vt:lpstr>Contents of this template</vt:lpstr>
      <vt:lpstr>01</vt:lpstr>
      <vt:lpstr>Introduction</vt:lpstr>
      <vt:lpstr>Problem-solving strategies</vt:lpstr>
      <vt:lpstr>How to solve math problems</vt:lpstr>
      <vt:lpstr>Analytical thinking</vt:lpstr>
      <vt:lpstr>Mastering mathematical communication</vt:lpstr>
      <vt:lpstr>Patterns, precision and problem-solving</vt:lpstr>
      <vt:lpstr>Mathematics is the tool that turns curiosity into discovery</vt:lpstr>
      <vt:lpstr>123,000</vt:lpstr>
      <vt:lpstr>Let’s use some percentages!</vt:lpstr>
      <vt:lpstr>Milestones in mathematics</vt:lpstr>
      <vt:lpstr>Display concepts visually</vt:lpstr>
      <vt:lpstr>Rubric</vt:lpstr>
      <vt:lpstr>Short answer questions</vt:lpstr>
      <vt:lpstr>Real-life application</vt:lpstr>
      <vt:lpstr>Mathematical investigation</vt:lpstr>
      <vt:lpstr>Conclusions</vt:lpstr>
      <vt:lpstr>Thanks!</vt:lpstr>
      <vt:lpstr>Icon pack</vt:lpstr>
      <vt:lpstr>Alternative resources </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Hazim Fitri Ahmad Faudzi</cp:lastModifiedBy>
  <cp:revision>1</cp:revision>
  <dcterms:modified xsi:type="dcterms:W3CDTF">2025-07-03T07:41:54Z</dcterms:modified>
</cp:coreProperties>
</file>